
<file path=[Content_Types].xml><?xml version="1.0" encoding="utf-8"?>
<Types xmlns="http://schemas.openxmlformats.org/package/2006/content-types">
  <Default Extension="rels" ContentType="application/vnd.openxmlformats-package.relationships+xml"/>
  <Default Extension="jpeg" ContentType="image/jpeg"/>
  <Default Extension="fntdata" ContentType="application/x-fontdata"/>
  <Default Extension="png" ContentType="image/png"/>
  <Default Extension="emf" ContentType="image/x-emf"/>
  <Default Extension="mp3" ContentType="audio/unknown"/>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 Id="rId5" Type="http://schemas.openxmlformats.org/officeDocument/2006/relationships/custom-properties" Target="docProps/custom.xml" /></Relationships>
</file>

<file path=ppt/presentation.xml><?xml version="1.0" encoding="utf-8"?>
<!--Generated by Aspose.Slides for .NET 18.4-->
<p:presentation xmlns:r="http://schemas.openxmlformats.org/officeDocument/2006/relationships" xmlns:a="http://schemas.openxmlformats.org/drawingml/2006/main" xmlns:p="http://schemas.openxmlformats.org/presentationml/2006/main" embedTrueTypeFonts="1" saveSubsetFonts="1">
  <p:sldMasterIdLst>
    <p:sldMasterId id="2147483648" r:id="rId1"/>
  </p:sldMasterIdLst>
  <p:notesMasterIdLst>
    <p:notesMasterId r:id="rId2"/>
  </p:notesMasterIdLst>
  <p:sldIdLst>
    <p:sldId id="330" r:id="rId3"/>
    <p:sldId id="331" r:id="rId4"/>
    <p:sldId id="332" r:id="rId5"/>
    <p:sldId id="311" r:id="rId6"/>
    <p:sldId id="339" r:id="rId7"/>
    <p:sldId id="313" r:id="rId8"/>
    <p:sldId id="341" r:id="rId9"/>
    <p:sldId id="340" r:id="rId10"/>
    <p:sldId id="333" r:id="rId11"/>
    <p:sldId id="288" r:id="rId12"/>
    <p:sldId id="315" r:id="rId13"/>
    <p:sldId id="342" r:id="rId14"/>
    <p:sldId id="334" r:id="rId15"/>
    <p:sldId id="300" r:id="rId16"/>
    <p:sldId id="344" r:id="rId17"/>
    <p:sldId id="343" r:id="rId18"/>
    <p:sldId id="335" r:id="rId19"/>
    <p:sldId id="321" r:id="rId20"/>
    <p:sldId id="293" r:id="rId21"/>
    <p:sldId id="345" r:id="rId22"/>
    <p:sldId id="336" r:id="rId23"/>
    <p:sldId id="294" r:id="rId24"/>
    <p:sldId id="296" r:id="rId25"/>
    <p:sldId id="298" r:id="rId26"/>
    <p:sldId id="337" r:id="rId27"/>
    <p:sldId id="299" r:id="rId28"/>
    <p:sldId id="312" r:id="rId29"/>
    <p:sldId id="303" r:id="rId30"/>
    <p:sldId id="338" r:id="rId31"/>
    <p:sldId id="346" r:id="rId32"/>
  </p:sldIdLst>
  <p:sldSz cx="12198350" cy="6859588"/>
  <p:notesSz cx="6858000" cy="9144000"/>
  <p:embeddedFontLst>
    <p:embeddedFont>
      <p:font typeface="Meiryo" pitchFamily="34" charset="-128"/>
      <p:regular r:id="rId34"/>
      <p:bold r:id="rId35"/>
      <p:italic r:id="rId36"/>
      <p:boldItalic r:id="rId37"/>
    </p:embeddedFont>
    <p:embeddedFont>
      <p:font typeface="Arial Black" pitchFamily="34" charset="0"/>
      <p:bold r:id="rId38"/>
    </p:embeddedFont>
    <p:embeddedFont>
      <p:font typeface="微软雅黑" pitchFamily="34" charset="-122"/>
      <p:regular r:id="rId39"/>
    </p:embeddedFont>
    <p:embeddedFont>
      <p:font typeface="Calibri" pitchFamily="34" charset="0"/>
      <p:regular r:id="rId40"/>
      <p:bold r:id="rId41"/>
      <p:italic r:id="rId42"/>
      <p:boldItalic r:id="rId43"/>
    </p:embeddedFont>
  </p:embeddedFontLst>
  <p:custDataLst>
    <p:tags r:id="rId33"/>
  </p:custDataLst>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835" algn="l" defTabSz="1219200" rtl="0" eaLnBrk="1" latinLnBrk="0" hangingPunct="1">
      <a:defRPr sz="2400" kern="1200">
        <a:solidFill>
          <a:schemeClr val="tx1"/>
        </a:solidFill>
        <a:latin typeface="+mn-lt"/>
        <a:ea typeface="+mn-ea"/>
        <a:cs typeface="+mn-cs"/>
      </a:defRPr>
    </a:lvl3pPr>
    <a:lvl4pPr marL="1829435"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9270" algn="l" defTabSz="1219200" rtl="0" eaLnBrk="1" latinLnBrk="0" hangingPunct="1">
      <a:defRPr sz="2400" kern="1200">
        <a:solidFill>
          <a:schemeClr val="tx1"/>
        </a:solidFill>
        <a:latin typeface="+mn-lt"/>
        <a:ea typeface="+mn-ea"/>
        <a:cs typeface="+mn-cs"/>
      </a:defRPr>
    </a:lvl6pPr>
    <a:lvl7pPr marL="3658870" algn="l" defTabSz="1219200" rtl="0" eaLnBrk="1" latinLnBrk="0" hangingPunct="1">
      <a:defRPr sz="2400" kern="1200">
        <a:solidFill>
          <a:schemeClr val="tx1"/>
        </a:solidFill>
        <a:latin typeface="+mn-lt"/>
        <a:ea typeface="+mn-ea"/>
        <a:cs typeface="+mn-cs"/>
      </a:defRPr>
    </a:lvl7pPr>
    <a:lvl8pPr marL="4268470" algn="l" defTabSz="1219200" rtl="0" eaLnBrk="1" latinLnBrk="0" hangingPunct="1">
      <a:defRPr sz="2400" kern="1200">
        <a:solidFill>
          <a:schemeClr val="tx1"/>
        </a:solidFill>
        <a:latin typeface="+mn-lt"/>
        <a:ea typeface="+mn-ea"/>
        <a:cs typeface="+mn-cs"/>
      </a:defRPr>
    </a:lvl8pPr>
    <a:lvl9pPr marL="4878705" algn="l" defTabSz="121920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347"/>
    <a:srgbClr val="005DA2"/>
    <a:srgbClr val="0071C1"/>
    <a:srgbClr val="FFC400"/>
    <a:srgbClr val="F79646"/>
    <a:srgbClr val="FFC91D"/>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92" autoAdjust="0"/>
    <p:restoredTop sz="94660"/>
  </p:normalViewPr>
  <p:slideViewPr>
    <p:cSldViewPr>
      <p:cViewPr>
        <p:scale>
          <a:sx n="50" d="100"/>
          <a:sy n="50" d="100"/>
        </p:scale>
        <p:origin x="-1026" y="-90"/>
      </p:cViewPr>
      <p:guideLst>
        <p:guide orient="horz" pos="2160"/>
        <p:guide pos="3842"/>
      </p:guideLst>
    </p:cSldViewPr>
  </p:slideViewPr>
  <p:notesTextViewPr>
    <p:cViewPr>
      <p:scale>
        <a:sx n="1" d="1"/>
        <a:sy n="1" d="1"/>
      </p:scale>
      <p:origin x="0" y="0"/>
    </p:cViewPr>
  </p:notesTextViewPr>
  <p:sorterViewPr>
    <p:cViewPr varScale="1">
      <p:scale>
        <a:sx n="1" d="1"/>
        <a:sy n="1" d="1"/>
      </p:scale>
      <p:origin x="0" y="0"/>
    </p:cViewPr>
  </p:sorterViewPr>
  <p:notesViewPr>
    <p:cSldViewPr>
      <p:cViewPr>
        <p:scale>
          <a:sx n="1" d="100"/>
          <a:sy n="1" d="100"/>
        </p:scale>
        <p:origin x="0" y="0"/>
      </p:cViewPr>
    </p:cSldViewPr>
  </p:notes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tags" Target="tags/tag1.xml" /><Relationship Id="rId34" Type="http://schemas.openxmlformats.org/officeDocument/2006/relationships/font" Target="fonts/font1.fntdata" /><Relationship Id="rId35" Type="http://schemas.openxmlformats.org/officeDocument/2006/relationships/font" Target="fonts/font2.fntdata" /><Relationship Id="rId36" Type="http://schemas.openxmlformats.org/officeDocument/2006/relationships/font" Target="fonts/font3.fntdata" /><Relationship Id="rId37" Type="http://schemas.openxmlformats.org/officeDocument/2006/relationships/font" Target="fonts/font4.fntdata" /><Relationship Id="rId38" Type="http://schemas.openxmlformats.org/officeDocument/2006/relationships/font" Target="fonts/font5.fntdata" /><Relationship Id="rId39" Type="http://schemas.openxmlformats.org/officeDocument/2006/relationships/font" Target="fonts/font6.fntdata" /><Relationship Id="rId4" Type="http://schemas.openxmlformats.org/officeDocument/2006/relationships/slide" Target="slides/slide2.xml" /><Relationship Id="rId40" Type="http://schemas.openxmlformats.org/officeDocument/2006/relationships/font" Target="fonts/font7.fntdata" /><Relationship Id="rId41" Type="http://schemas.openxmlformats.org/officeDocument/2006/relationships/font" Target="fonts/font8.fntdata" /><Relationship Id="rId42" Type="http://schemas.openxmlformats.org/officeDocument/2006/relationships/font" Target="fonts/font9.fntdata" /><Relationship Id="rId43" Type="http://schemas.openxmlformats.org/officeDocument/2006/relationships/font" Target="fonts/font10.fntdata" /><Relationship Id="rId44" Type="http://schemas.openxmlformats.org/officeDocument/2006/relationships/presProps" Target="presProps.xml" /><Relationship Id="rId45" Type="http://schemas.openxmlformats.org/officeDocument/2006/relationships/viewProps" Target="viewProps.xml" /><Relationship Id="rId46" Type="http://schemas.openxmlformats.org/officeDocument/2006/relationships/theme" Target="theme/theme1.xml" /><Relationship Id="rId47" Type="http://schemas.openxmlformats.org/officeDocument/2006/relationships/tableStyles" Target="tableStyles.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2018/4/24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3010646745"/>
      </p:ext>
    </p:extLst>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835" algn="l" defTabSz="1219200" rtl="0" eaLnBrk="1" latinLnBrk="0" hangingPunct="1">
      <a:defRPr sz="1600" kern="1200">
        <a:solidFill>
          <a:schemeClr val="tx1"/>
        </a:solidFill>
        <a:latin typeface="+mn-lt"/>
        <a:ea typeface="+mn-ea"/>
        <a:cs typeface="+mn-cs"/>
      </a:defRPr>
    </a:lvl3pPr>
    <a:lvl4pPr marL="1829435" algn="l" defTabSz="1219200" rtl="0" eaLnBrk="1" latinLnBrk="0" hangingPunct="1">
      <a:defRPr sz="1600" kern="1200">
        <a:solidFill>
          <a:schemeClr val="tx1"/>
        </a:solidFill>
        <a:latin typeface="+mn-lt"/>
        <a:ea typeface="+mn-ea"/>
        <a:cs typeface="+mn-cs"/>
      </a:defRPr>
    </a:lvl4pPr>
    <a:lvl5pPr marL="2439035" algn="l" defTabSz="1219200" rtl="0" eaLnBrk="1" latinLnBrk="0" hangingPunct="1">
      <a:defRPr sz="1600" kern="1200">
        <a:solidFill>
          <a:schemeClr val="tx1"/>
        </a:solidFill>
        <a:latin typeface="+mn-lt"/>
        <a:ea typeface="+mn-ea"/>
        <a:cs typeface="+mn-cs"/>
      </a:defRPr>
    </a:lvl5pPr>
    <a:lvl6pPr marL="3049270" algn="l" defTabSz="1219200" rtl="0" eaLnBrk="1" latinLnBrk="0" hangingPunct="1">
      <a:defRPr sz="1600" kern="1200">
        <a:solidFill>
          <a:schemeClr val="tx1"/>
        </a:solidFill>
        <a:latin typeface="+mn-lt"/>
        <a:ea typeface="+mn-ea"/>
        <a:cs typeface="+mn-cs"/>
      </a:defRPr>
    </a:lvl6pPr>
    <a:lvl7pPr marL="3658870" algn="l" defTabSz="1219200" rtl="0" eaLnBrk="1" latinLnBrk="0" hangingPunct="1">
      <a:defRPr sz="1600" kern="1200">
        <a:solidFill>
          <a:schemeClr val="tx1"/>
        </a:solidFill>
        <a:latin typeface="+mn-lt"/>
        <a:ea typeface="+mn-ea"/>
        <a:cs typeface="+mn-cs"/>
      </a:defRPr>
    </a:lvl7pPr>
    <a:lvl8pPr marL="4268470" algn="l" defTabSz="1219200" rtl="0" eaLnBrk="1" latinLnBrk="0" hangingPunct="1">
      <a:defRPr sz="1600" kern="1200">
        <a:solidFill>
          <a:schemeClr val="tx1"/>
        </a:solidFill>
        <a:latin typeface="+mn-lt"/>
        <a:ea typeface="+mn-ea"/>
        <a:cs typeface="+mn-cs"/>
      </a:defRPr>
    </a:lvl8pPr>
    <a:lvl9pPr marL="4878705" algn="l" defTabSz="1219200" rtl="0" eaLnBrk="1" latinLnBrk="0" hangingPunct="1">
      <a:defRPr sz="16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ct val="0"/>
              </a:spcAft>
              <a:buClrTx/>
              <a:buSzTx/>
              <a:buFontTx/>
              <a:buNone/>
              <a:defRPr/>
            </a:pPr>
            <a:r>
              <a:rPr lang="zh-CN" altLang="en-US" smtClean="0"/>
              <a:t>模板来自于风云办公 </a:t>
            </a:r>
            <a:r>
              <a:rPr lang="en-US" altLang="zh-CN" sz="120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www.ppt118.com</a:t>
            </a:r>
            <a:endParaRPr lang="zh-CN" altLang="en-US" sz="1200" smtClean="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30</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6594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a:p>
        </p:txBody>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4.xml.rels>&#65279;<?xml version="1.0" encoding="utf-8" standalone="yes"?><Relationships xmlns="http://schemas.openxmlformats.org/package/2006/relationships"><Relationship Id="rId1" Type="http://schemas.openxmlformats.org/officeDocument/2006/relationships/image" Target="../media/image3.jpeg" /><Relationship Id="rId2" Type="http://schemas.openxmlformats.org/officeDocument/2006/relationships/slideMaster" Target="../slideMasters/slideMaster1.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image" Target="../media/image2.jpeg" /><Relationship Id="rId2"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标题幻灯片">
    <p:spTree>
      <p:nvGrpSpPr>
        <p:cNvPr id="1" name=""/>
        <p:cNvGrpSpPr/>
        <p:nvPr/>
      </p:nvGrpSpPr>
      <p:grpSpPr>
        <a:xfrm>
          <a:off x="0" y="0"/>
          <a:ext cx="0" cy="0"/>
        </a:xfrm>
      </p:grpSpPr>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sldLayout>
</file>

<file path=ppt/slideLayouts/slideLayout1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objTx" preserve="1">
  <p:cSld name="内容与标题">
    <p:spTree>
      <p:nvGrpSpPr>
        <p:cNvPr id="1" name=""/>
        <p:cNvGrpSpPr/>
        <p:nvPr/>
      </p:nvGrpSpPr>
      <p:grpSpPr>
        <a:xfrm>
          <a:off x="0" y="0"/>
          <a:ext cx="0" cy="0"/>
        </a:xfrm>
      </p:grpSpPr>
      <p:sp>
        <p:nvSpPr>
          <p:cNvPr id="2" name="标题 1"/>
          <p:cNvSpPr>
            <a:spLocks noGrp="1"/>
          </p:cNvSpPr>
          <p:nvPr>
            <p:ph type="title"/>
          </p:nvPr>
        </p:nvSpPr>
        <p:spPr>
          <a:xfrm>
            <a:off x="609920" y="273112"/>
            <a:ext cx="4013173" cy="1162320"/>
          </a:xfrm>
          <a:prstGeom prst="rect">
            <a:avLst/>
          </a:prstGeom>
        </p:spPr>
        <p:txBody>
          <a:bodyPr lIns="121963" tIns="60981" rIns="121963" bIns="60981" anchor="b"/>
          <a:lstStyle>
            <a:lvl1pPr algn="l">
              <a:defRPr sz="2700" b="1"/>
            </a:lvl1pPr>
          </a:lstStyle>
          <a:p>
            <a:r>
              <a:rPr lang="zh-CN" altLang="en-US"/>
              <a:t>单击此处编辑母版标题样式</a:t>
            </a:r>
          </a:p>
        </p:txBody>
      </p:sp>
      <p:sp>
        <p:nvSpPr>
          <p:cNvPr id="3" name="内容占位符 2"/>
          <p:cNvSpPr>
            <a:spLocks noGrp="1"/>
          </p:cNvSpPr>
          <p:nvPr>
            <p:ph idx="1"/>
          </p:nvPr>
        </p:nvSpPr>
        <p:spPr>
          <a:xfrm>
            <a:off x="4769216" y="273114"/>
            <a:ext cx="6819216" cy="5854469"/>
          </a:xfrm>
          <a:prstGeom prst="rect">
            <a:avLst/>
          </a:prstGeom>
        </p:spPr>
        <p:txBody>
          <a:bodyPr lIns="121963" tIns="60981" rIns="121963" bIns="60981"/>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920" y="1435434"/>
            <a:ext cx="4013173" cy="4692149"/>
          </a:xfrm>
          <a:prstGeom prst="rect">
            <a:avLst/>
          </a:prstGeom>
        </p:spPr>
        <p:txBody>
          <a:bodyPr lIns="121963" tIns="60981" rIns="121963" bIns="60981"/>
          <a:lstStyle>
            <a:lvl1pPr marL="0" indent="0">
              <a:buNone/>
              <a:defRPr sz="1900"/>
            </a:lvl1pPr>
            <a:lvl2pPr marL="609600" indent="0">
              <a:buNone/>
              <a:defRPr sz="1600"/>
            </a:lvl2pPr>
            <a:lvl3pPr marL="1219835" indent="0">
              <a:buNone/>
              <a:defRPr sz="1300"/>
            </a:lvl3pPr>
            <a:lvl4pPr marL="1829435" indent="0">
              <a:buNone/>
              <a:defRPr sz="1200"/>
            </a:lvl4pPr>
            <a:lvl5pPr marL="2439035" indent="0">
              <a:buNone/>
              <a:defRPr sz="1200"/>
            </a:lvl5pPr>
            <a:lvl6pPr marL="3049270" indent="0">
              <a:buNone/>
              <a:defRPr sz="1200"/>
            </a:lvl6pPr>
            <a:lvl7pPr marL="3658870" indent="0">
              <a:buNone/>
              <a:defRPr sz="1200"/>
            </a:lvl7pPr>
            <a:lvl8pPr marL="4268470" indent="0">
              <a:buNone/>
              <a:defRPr sz="1200"/>
            </a:lvl8pPr>
            <a:lvl9pPr marL="487870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2018/4/24</a:t>
            </a:fld>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sldLayout>
</file>

<file path=ppt/slideLayouts/slideLayout1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picTx" preserve="1">
  <p:cSld name="图片与标题">
    <p:spTree>
      <p:nvGrpSpPr>
        <p:cNvPr id="1" name=""/>
        <p:cNvGrpSpPr/>
        <p:nvPr/>
      </p:nvGrpSpPr>
      <p:grpSpPr>
        <a:xfrm>
          <a:off x="0" y="0"/>
          <a:ext cx="0" cy="0"/>
        </a:xfrm>
      </p:grpSpPr>
      <p:sp>
        <p:nvSpPr>
          <p:cNvPr id="2" name="标题 1"/>
          <p:cNvSpPr>
            <a:spLocks noGrp="1"/>
          </p:cNvSpPr>
          <p:nvPr>
            <p:ph type="title"/>
          </p:nvPr>
        </p:nvSpPr>
        <p:spPr>
          <a:xfrm>
            <a:off x="2390962" y="4801712"/>
            <a:ext cx="7319010" cy="566870"/>
          </a:xfrm>
          <a:prstGeom prst="rect">
            <a:avLst/>
          </a:prstGeom>
        </p:spPr>
        <p:txBody>
          <a:bodyPr lIns="121963" tIns="60981" rIns="121963" bIns="60981" anchor="b"/>
          <a:lstStyle>
            <a:lvl1pPr algn="l">
              <a:defRPr sz="2700" b="1"/>
            </a:lvl1pPr>
          </a:lstStyle>
          <a:p>
            <a:r>
              <a:rPr lang="zh-CN" altLang="en-US"/>
              <a:t>单击此处编辑母版标题样式</a:t>
            </a:r>
          </a:p>
        </p:txBody>
      </p:sp>
      <p:sp>
        <p:nvSpPr>
          <p:cNvPr id="3" name="图片占位符 2"/>
          <p:cNvSpPr>
            <a:spLocks noGrp="1"/>
          </p:cNvSpPr>
          <p:nvPr>
            <p:ph type="pic" idx="1"/>
          </p:nvPr>
        </p:nvSpPr>
        <p:spPr>
          <a:xfrm>
            <a:off x="2390962" y="612916"/>
            <a:ext cx="7319010" cy="4115753"/>
          </a:xfrm>
          <a:prstGeom prst="rect">
            <a:avLst/>
          </a:prstGeom>
        </p:spPr>
        <p:txBody>
          <a:bodyPr lIns="121963" tIns="60981" rIns="121963" bIns="60981"/>
          <a:lstStyle>
            <a:lvl1pPr marL="0" indent="0">
              <a:buNone/>
              <a:defRPr sz="4300"/>
            </a:lvl1pPr>
            <a:lvl2pPr marL="609600" indent="0">
              <a:buNone/>
              <a:defRPr sz="3700"/>
            </a:lvl2pPr>
            <a:lvl3pPr marL="1219835" indent="0">
              <a:buNone/>
              <a:defRPr sz="3200"/>
            </a:lvl3pPr>
            <a:lvl4pPr marL="1829435" indent="0">
              <a:buNone/>
              <a:defRPr sz="2700"/>
            </a:lvl4pPr>
            <a:lvl5pPr marL="2439035" indent="0">
              <a:buNone/>
              <a:defRPr sz="2700"/>
            </a:lvl5pPr>
            <a:lvl6pPr marL="3049270" indent="0">
              <a:buNone/>
              <a:defRPr sz="2700"/>
            </a:lvl6pPr>
            <a:lvl7pPr marL="3658870" indent="0">
              <a:buNone/>
              <a:defRPr sz="2700"/>
            </a:lvl7pPr>
            <a:lvl8pPr marL="4268470" indent="0">
              <a:buNone/>
              <a:defRPr sz="2700"/>
            </a:lvl8pPr>
            <a:lvl9pPr marL="4878705" indent="0">
              <a:buNone/>
              <a:defRPr sz="2700"/>
            </a:lvl9pPr>
          </a:lstStyle>
          <a:p>
            <a:endParaRPr lang="zh-CN" altLang="en-US"/>
          </a:p>
        </p:txBody>
      </p:sp>
      <p:sp>
        <p:nvSpPr>
          <p:cNvPr id="4" name="文本占位符 3"/>
          <p:cNvSpPr>
            <a:spLocks noGrp="1"/>
          </p:cNvSpPr>
          <p:nvPr>
            <p:ph type="body" sz="half" idx="2"/>
          </p:nvPr>
        </p:nvSpPr>
        <p:spPr>
          <a:xfrm>
            <a:off x="2390962" y="5368581"/>
            <a:ext cx="7319010" cy="805049"/>
          </a:xfrm>
          <a:prstGeom prst="rect">
            <a:avLst/>
          </a:prstGeom>
        </p:spPr>
        <p:txBody>
          <a:bodyPr lIns="121963" tIns="60981" rIns="121963" bIns="60981"/>
          <a:lstStyle>
            <a:lvl1pPr marL="0" indent="0">
              <a:buNone/>
              <a:defRPr sz="1900"/>
            </a:lvl1pPr>
            <a:lvl2pPr marL="609600" indent="0">
              <a:buNone/>
              <a:defRPr sz="1600"/>
            </a:lvl2pPr>
            <a:lvl3pPr marL="1219835" indent="0">
              <a:buNone/>
              <a:defRPr sz="1300"/>
            </a:lvl3pPr>
            <a:lvl4pPr marL="1829435" indent="0">
              <a:buNone/>
              <a:defRPr sz="1200"/>
            </a:lvl4pPr>
            <a:lvl5pPr marL="2439035" indent="0">
              <a:buNone/>
              <a:defRPr sz="1200"/>
            </a:lvl5pPr>
            <a:lvl6pPr marL="3049270" indent="0">
              <a:buNone/>
              <a:defRPr sz="1200"/>
            </a:lvl6pPr>
            <a:lvl7pPr marL="3658870" indent="0">
              <a:buNone/>
              <a:defRPr sz="1200"/>
            </a:lvl7pPr>
            <a:lvl8pPr marL="4268470" indent="0">
              <a:buNone/>
              <a:defRPr sz="1200"/>
            </a:lvl8pPr>
            <a:lvl9pPr marL="487870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2018/4/24</a:t>
            </a:fld>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sldLayout>
</file>

<file path=ppt/slideLayouts/slideLayout1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vertTx" preserve="1">
  <p:cSld name="标题和竖排文字">
    <p:spTree>
      <p:nvGrpSpPr>
        <p:cNvPr id="1" name=""/>
        <p:cNvGrpSpPr/>
        <p:nvPr/>
      </p:nvGrpSpPr>
      <p:grpSpPr>
        <a:xfrm>
          <a:off x="0" y="0"/>
          <a: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a:t>单击此处编辑母版标题样式</a:t>
            </a:r>
          </a:p>
        </p:txBody>
      </p:sp>
      <p:sp>
        <p:nvSpPr>
          <p:cNvPr id="3" name="竖排文字占位符 2"/>
          <p:cNvSpPr>
            <a:spLocks noGrp="1"/>
          </p:cNvSpPr>
          <p:nvPr>
            <p:ph type="body" orient="vert" idx="1"/>
          </p:nvPr>
        </p:nvSpPr>
        <p:spPr>
          <a:xfrm>
            <a:off x="609918" y="1600572"/>
            <a:ext cx="10978515" cy="4527011"/>
          </a:xfrm>
          <a:prstGeom prst="rect">
            <a:avLst/>
          </a:prstGeom>
        </p:spPr>
        <p:txBody>
          <a:bodyPr vert="eaVert" lIns="121963" tIns="60981" rIns="121963" bIns="6098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2018/4/24</a:t>
            </a:fld>
            <a:endParaRPr lang="zh-CN" altLang="en-US"/>
          </a:p>
        </p:txBody>
      </p:sp>
      <p:sp>
        <p:nvSpPr>
          <p:cNvPr id="5" name="页脚占位符 4"/>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sldLayout>
</file>

<file path=ppt/slideLayouts/slideLayout1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vertTitleAndTx" preserve="1">
  <p:cSld name="垂直排列标题与文本">
    <p:spTree>
      <p:nvGrpSpPr>
        <p:cNvPr id="1" name=""/>
        <p:cNvGrpSpPr/>
        <p:nvPr/>
      </p:nvGrpSpPr>
      <p:grpSpPr>
        <a:xfrm>
          <a:off x="0" y="0"/>
          <a:ext cx="0" cy="0"/>
        </a:xfrm>
      </p:grpSpPr>
      <p:sp>
        <p:nvSpPr>
          <p:cNvPr id="2" name="竖排标题 1"/>
          <p:cNvSpPr>
            <a:spLocks noGrp="1"/>
          </p:cNvSpPr>
          <p:nvPr>
            <p:ph type="title" orient="vert"/>
          </p:nvPr>
        </p:nvSpPr>
        <p:spPr>
          <a:xfrm>
            <a:off x="8843804" y="206422"/>
            <a:ext cx="2744629" cy="4388867"/>
          </a:xfrm>
          <a:prstGeom prst="rect">
            <a:avLst/>
          </a:prstGeom>
        </p:spPr>
        <p:txBody>
          <a:bodyPr vert="eaVert" lIns="121963" tIns="60981" rIns="121963" bIns="60981"/>
          <a:lstStyle/>
          <a:p>
            <a:r>
              <a:rPr lang="zh-CN" altLang="en-US"/>
              <a:t>单击此处编辑母版标题样式</a:t>
            </a:r>
          </a:p>
        </p:txBody>
      </p:sp>
      <p:sp>
        <p:nvSpPr>
          <p:cNvPr id="3" name="竖排文字占位符 2"/>
          <p:cNvSpPr>
            <a:spLocks noGrp="1"/>
          </p:cNvSpPr>
          <p:nvPr>
            <p:ph type="body" orient="vert" idx="1"/>
          </p:nvPr>
        </p:nvSpPr>
        <p:spPr>
          <a:xfrm>
            <a:off x="609918" y="206422"/>
            <a:ext cx="8030580" cy="4388867"/>
          </a:xfrm>
          <a:prstGeom prst="rect">
            <a:avLst/>
          </a:prstGeom>
        </p:spPr>
        <p:txBody>
          <a:bodyPr vert="eaVert" lIns="121963" tIns="60981" rIns="121963" bIns="6098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2018/4/24</a:t>
            </a:fld>
            <a:endParaRPr lang="zh-CN" altLang="en-US"/>
          </a:p>
        </p:txBody>
      </p:sp>
      <p:sp>
        <p:nvSpPr>
          <p:cNvPr id="5" name="页脚占位符 4"/>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sldLayout>
</file>

<file path=ppt/slideLayouts/slideLayout1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userDrawn="1">
  <p:cSld name="1_节标题">
    <p:spTree>
      <p:nvGrpSpPr>
        <p:cNvPr id="1" name=""/>
        <p:cNvGrpSpPr/>
        <p:nvPr/>
      </p:nvGrpSpPr>
      <p:grpSpPr>
        <a:xfrm>
          <a:off x="0" y="0"/>
          <a:ext cx="0" cy="0"/>
        </a:xfrm>
      </p:grpSpPr>
      <p:pic>
        <p:nvPicPr>
          <p:cNvPr id="8" name="Picture 2" descr="F:\桌面文件\ppt底图.jpg"/>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19050" y="3177"/>
            <a:ext cx="12310913"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9371" y="0"/>
            <a:ext cx="12311234" cy="6859588"/>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7" rIns="91436" bIns="45717" anchor="ctr"/>
          <a:lstStyle/>
          <a:p>
            <a:pPr algn="ctr" eaLnBrk="0" hangingPunct="0">
              <a:defRPr/>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sldLayout>
</file>

<file path=ppt/slideLayouts/slideLayout1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userDrawn="1">
  <p:cSld name="3_自定义版式">
    <p:spTree>
      <p:nvGrpSpPr>
        <p:cNvPr id="1" name=""/>
        <p:cNvGrpSpPr/>
        <p:nvPr/>
      </p:nvGrpSpPr>
      <p:grpSpPr>
        <a:xfrm>
          <a:off x="0" y="0"/>
          <a:ext cx="0" cy="0"/>
        </a:xfrm>
      </p:grpSpPr>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标题和内容">
    <p:spTree>
      <p:nvGrpSpPr>
        <p:cNvPr id="1" name=""/>
        <p:cNvGrpSpPr/>
        <p:nvPr/>
      </p:nvGrpSpPr>
      <p:grpSpPr>
        <a:xfrm>
          <a:off x="0" y="0"/>
          <a:ext cx="0" cy="0"/>
        </a:xfrm>
      </p:grpSpPr>
      <p:sp>
        <p:nvSpPr>
          <p:cNvPr id="25" name="TextBox 24"/>
          <p:cNvSpPr txBox="1"/>
          <p:nvPr userDrawn="1"/>
        </p:nvSpPr>
        <p:spPr>
          <a:xfrm>
            <a:off x="76808" y="117426"/>
            <a:ext cx="1701887" cy="677151"/>
          </a:xfrm>
          <a:prstGeom prst="rect">
            <a:avLst/>
          </a:prstGeom>
          <a:noFill/>
        </p:spPr>
        <p:txBody>
          <a:bodyPr wrap="square" lIns="121963" tIns="60981" rIns="121963" bIns="60981" rtlCol="0">
            <a:spAutoFit/>
          </a:bodyPr>
          <a:lstStyle/>
          <a:p>
            <a:r>
              <a:rPr lang="en-US" altLang="zh-CN" sz="3600" b="1" spc="-150">
                <a:solidFill>
                  <a:srgbClr val="005DA2"/>
                </a:solidFill>
                <a:effectLst/>
                <a:latin typeface="Arial Black" panose="020b0a04020102020204" pitchFamily="34" charset="0"/>
                <a:ea typeface="微软雅黑" panose="020b0503020204020204" pitchFamily="34" charset="-122"/>
              </a:rPr>
              <a:t>LOGO</a:t>
            </a:r>
            <a:endParaRPr lang="zh-CN" altLang="en-US" sz="3600" b="1" spc="-150">
              <a:solidFill>
                <a:srgbClr val="005DA2"/>
              </a:solidFill>
              <a:effectLst/>
              <a:latin typeface="Arial Black" panose="020b0a04020102020204" pitchFamily="34" charset="0"/>
              <a:ea typeface="微软雅黑" panose="020b0503020204020204" pitchFamily="34" charset="-122"/>
            </a:endParaRPr>
          </a:p>
        </p:txBody>
      </p:sp>
      <p:cxnSp>
        <p:nvCxnSpPr>
          <p:cNvPr id="3" name="直接连接符 2"/>
          <p:cNvCxnSpPr/>
          <p:nvPr userDrawn="1"/>
        </p:nvCxnSpPr>
        <p:spPr>
          <a:xfrm>
            <a:off x="1562671" y="693490"/>
            <a:ext cx="10635679"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节标题">
    <p:spTree>
      <p:nvGrpSpPr>
        <p:cNvPr id="1" name=""/>
        <p:cNvGrpSpPr/>
        <p:nvPr/>
      </p:nvGrpSpPr>
      <p:grpSpPr>
        <a:xfrm>
          <a:off x="0" y="0"/>
          <a:ext cx="0" cy="0"/>
        </a:xfrm>
      </p:grpSpPr>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2_节标题">
    <p:spTree>
      <p:nvGrpSpPr>
        <p:cNvPr id="1" name=""/>
        <p:cNvGrpSpPr/>
        <p:nvPr/>
      </p:nvGrpSpPr>
      <p:grpSpPr>
        <a:xfrm>
          <a:off x="0" y="0"/>
          <a:ext cx="0" cy="0"/>
        </a:xfrm>
      </p:grpSpPr>
      <p:pic>
        <p:nvPicPr>
          <p:cNvPr id="2" name="图片 1"/>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1"/>
            <a:ext cx="12191774" cy="68595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3_节标题">
    <p:spTree>
      <p:nvGrpSpPr>
        <p:cNvPr id="1" name=""/>
        <p:cNvGrpSpPr/>
        <p:nvPr/>
      </p:nvGrpSpPr>
      <p:grpSpPr>
        <a:xfrm>
          <a:off x="0" y="0"/>
          <a:ext cx="0" cy="0"/>
        </a:xfrm>
      </p:grpSpPr>
      <p:pic>
        <p:nvPicPr>
          <p:cNvPr id="3" name="图片 2"/>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1"/>
            <a:ext cx="12191774" cy="685958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sldLayout>
</file>

<file path=ppt/slideLayouts/slideLayout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woObj" preserve="1">
  <p:cSld name="两栏内容">
    <p:spTree>
      <p:nvGrpSpPr>
        <p:cNvPr id="1" name=""/>
        <p:cNvGrpSpPr/>
        <p:nvPr/>
      </p:nvGrpSpPr>
      <p:grpSpPr>
        <a:xfrm>
          <a:off x="0" y="0"/>
          <a: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a:t>单击此处编辑母版标题样式</a:t>
            </a:r>
          </a:p>
        </p:txBody>
      </p:sp>
      <p:sp>
        <p:nvSpPr>
          <p:cNvPr id="3" name="内容占位符 2"/>
          <p:cNvSpPr>
            <a:spLocks noGrp="1"/>
          </p:cNvSpPr>
          <p:nvPr>
            <p:ph sz="half" idx="1"/>
          </p:nvPr>
        </p:nvSpPr>
        <p:spPr>
          <a:xfrm>
            <a:off x="609917" y="1200428"/>
            <a:ext cx="5387605" cy="3394861"/>
          </a:xfrm>
          <a:prstGeom prst="rect">
            <a:avLst/>
          </a:prstGeom>
        </p:spPr>
        <p:txBody>
          <a:bodyPr lIns="121963" tIns="60981" rIns="121963" bIns="60981"/>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00828" y="1200428"/>
            <a:ext cx="5387605" cy="3394861"/>
          </a:xfrm>
          <a:prstGeom prst="rect">
            <a:avLst/>
          </a:prstGeom>
        </p:spPr>
        <p:txBody>
          <a:bodyPr lIns="121963" tIns="60981" rIns="121963" bIns="60981"/>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2018/4/24</a:t>
            </a:fld>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sldLayout>
</file>

<file path=ppt/slideLayouts/slideLayout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woTxTwoObj" preserve="1">
  <p:cSld name="比较">
    <p:spTree>
      <p:nvGrpSpPr>
        <p:cNvPr id="1" name=""/>
        <p:cNvGrpSpPr/>
        <p:nvPr/>
      </p:nvGrpSpPr>
      <p:grpSpPr>
        <a:xfrm>
          <a:off x="0" y="0"/>
          <a: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lvl1pPr>
              <a:defRPr/>
            </a:lvl1pPr>
          </a:lstStyle>
          <a:p>
            <a:r>
              <a:rPr lang="zh-CN" altLang="en-US"/>
              <a:t>单击此处编辑母版标题样式</a:t>
            </a:r>
          </a:p>
        </p:txBody>
      </p:sp>
      <p:sp>
        <p:nvSpPr>
          <p:cNvPr id="3" name="文本占位符 2"/>
          <p:cNvSpPr>
            <a:spLocks noGrp="1"/>
          </p:cNvSpPr>
          <p:nvPr>
            <p:ph type="body" idx="1"/>
          </p:nvPr>
        </p:nvSpPr>
        <p:spPr>
          <a:xfrm>
            <a:off x="609918" y="1535469"/>
            <a:ext cx="5389723" cy="639911"/>
          </a:xfrm>
          <a:prstGeom prst="rect">
            <a:avLst/>
          </a:prstGeom>
        </p:spPr>
        <p:txBody>
          <a:bodyPr lIns="121963" tIns="60981" rIns="121963" bIns="60981" anchor="b"/>
          <a:lstStyle>
            <a:lvl1pPr marL="0" indent="0">
              <a:buNone/>
              <a:defRPr sz="3200" b="1"/>
            </a:lvl1pPr>
            <a:lvl2pPr marL="609600" indent="0">
              <a:buNone/>
              <a:defRPr sz="2700" b="1"/>
            </a:lvl2pPr>
            <a:lvl3pPr marL="1219835" indent="0">
              <a:buNone/>
              <a:defRPr sz="2400" b="1"/>
            </a:lvl3pPr>
            <a:lvl4pPr marL="1829435" indent="0">
              <a:buNone/>
              <a:defRPr sz="2100" b="1"/>
            </a:lvl4pPr>
            <a:lvl5pPr marL="2439035" indent="0">
              <a:buNone/>
              <a:defRPr sz="2100" b="1"/>
            </a:lvl5pPr>
            <a:lvl6pPr marL="3049270" indent="0">
              <a:buNone/>
              <a:defRPr sz="2100" b="1"/>
            </a:lvl6pPr>
            <a:lvl7pPr marL="3658870" indent="0">
              <a:buNone/>
              <a:defRPr sz="2100" b="1"/>
            </a:lvl7pPr>
            <a:lvl8pPr marL="4268470" indent="0">
              <a:buNone/>
              <a:defRPr sz="2100" b="1"/>
            </a:lvl8pPr>
            <a:lvl9pPr marL="4878705"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609918" y="2175378"/>
            <a:ext cx="5389723" cy="3952203"/>
          </a:xfrm>
          <a:prstGeom prst="rect">
            <a:avLst/>
          </a:prstGeom>
        </p:spPr>
        <p:txBody>
          <a:bodyPr lIns="121963" tIns="60981" rIns="121963" bIns="60981"/>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6594" y="1535469"/>
            <a:ext cx="5391840" cy="639911"/>
          </a:xfrm>
          <a:prstGeom prst="rect">
            <a:avLst/>
          </a:prstGeom>
        </p:spPr>
        <p:txBody>
          <a:bodyPr lIns="121963" tIns="60981" rIns="121963" bIns="60981" anchor="b"/>
          <a:lstStyle>
            <a:lvl1pPr marL="0" indent="0">
              <a:buNone/>
              <a:defRPr sz="3200" b="1"/>
            </a:lvl1pPr>
            <a:lvl2pPr marL="609600" indent="0">
              <a:buNone/>
              <a:defRPr sz="2700" b="1"/>
            </a:lvl2pPr>
            <a:lvl3pPr marL="1219835" indent="0">
              <a:buNone/>
              <a:defRPr sz="2400" b="1"/>
            </a:lvl3pPr>
            <a:lvl4pPr marL="1829435" indent="0">
              <a:buNone/>
              <a:defRPr sz="2100" b="1"/>
            </a:lvl4pPr>
            <a:lvl5pPr marL="2439035" indent="0">
              <a:buNone/>
              <a:defRPr sz="2100" b="1"/>
            </a:lvl5pPr>
            <a:lvl6pPr marL="3049270" indent="0">
              <a:buNone/>
              <a:defRPr sz="2100" b="1"/>
            </a:lvl6pPr>
            <a:lvl7pPr marL="3658870" indent="0">
              <a:buNone/>
              <a:defRPr sz="2100" b="1"/>
            </a:lvl7pPr>
            <a:lvl8pPr marL="4268470" indent="0">
              <a:buNone/>
              <a:defRPr sz="2100" b="1"/>
            </a:lvl8pPr>
            <a:lvl9pPr marL="4878705"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6196594" y="2175378"/>
            <a:ext cx="5391840" cy="3952203"/>
          </a:xfrm>
          <a:prstGeom prst="rect">
            <a:avLst/>
          </a:prstGeom>
        </p:spPr>
        <p:txBody>
          <a:bodyPr lIns="121963" tIns="60981" rIns="121963" bIns="60981"/>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2018/4/24</a:t>
            </a:fld>
            <a:endParaRPr lang="zh-CN" altLang="en-US"/>
          </a:p>
        </p:txBody>
      </p:sp>
      <p:sp>
        <p:nvSpPr>
          <p:cNvPr id="8" name="页脚占位符 7"/>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9" name="灯片编号占位符 8"/>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sldLayout>
</file>

<file path=ppt/slideLayouts/slideLayout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itleOnly" preserve="1">
  <p:cSld name="仅标题">
    <p:spTree>
      <p:nvGrpSpPr>
        <p:cNvPr id="1" name=""/>
        <p:cNvGrpSpPr/>
        <p:nvPr/>
      </p:nvGrpSpPr>
      <p:grpSpPr>
        <a:xfrm>
          <a:off x="0" y="0"/>
          <a: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a:t>单击此处编辑母版标题样式</a:t>
            </a:r>
          </a:p>
        </p:txBody>
      </p:sp>
      <p:sp>
        <p:nvSpPr>
          <p:cNvPr id="3" name="日期占位符 2"/>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2018/4/24</a:t>
            </a:fld>
            <a:endParaRPr lang="zh-CN" altLang="en-US"/>
          </a:p>
        </p:txBody>
      </p:sp>
      <p:sp>
        <p:nvSpPr>
          <p:cNvPr id="4" name="页脚占位符 3"/>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5" name="灯片编号占位符 4"/>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sldLayout>
</file>

<file path=ppt/slideLayouts/slideLayout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blank" preserve="1">
  <p:cSld name="空白">
    <p:spTree>
      <p:nvGrpSpPr>
        <p:cNvPr id="1" name=""/>
        <p:cNvGrpSpPr/>
        <p:nvPr/>
      </p:nvGrpSpPr>
      <p:grpSpPr>
        <a:xfrm>
          <a:off x="0" y="0"/>
          <a:ext cx="0" cy="0"/>
        </a:xfrm>
      </p:grpSpPr>
      <p:sp>
        <p:nvSpPr>
          <p:cNvPr id="2" name="日期占位符 1"/>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2018/4/24</a:t>
            </a:fld>
            <a:endParaRPr lang="zh-CN" altLang="en-US"/>
          </a:p>
        </p:txBody>
      </p:sp>
      <p:sp>
        <p:nvSpPr>
          <p:cNvPr id="3" name="页脚占位符 2"/>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4" name="灯片编号占位符 3"/>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image" Target="../media/image4.jpeg" /><Relationship Id="rId17"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16">
            <a:lum/>
          </a:blip>
          <a:stretch>
            <a:fillRect/>
          </a:stretch>
        </a:blipFill>
        <a:effectLst/>
      </p:bgPr>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1235"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635"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423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447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407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835" algn="l" defTabSz="1219200" rtl="0" eaLnBrk="1" latinLnBrk="0" hangingPunct="1">
        <a:defRPr sz="2400" kern="1200">
          <a:solidFill>
            <a:schemeClr val="tx1"/>
          </a:solidFill>
          <a:latin typeface="+mn-lt"/>
          <a:ea typeface="+mn-ea"/>
          <a:cs typeface="+mn-cs"/>
        </a:defRPr>
      </a:lvl3pPr>
      <a:lvl4pPr marL="1829435"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9270" algn="l" defTabSz="1219200" rtl="0" eaLnBrk="1" latinLnBrk="0" hangingPunct="1">
        <a:defRPr sz="2400" kern="1200">
          <a:solidFill>
            <a:schemeClr val="tx1"/>
          </a:solidFill>
          <a:latin typeface="+mn-lt"/>
          <a:ea typeface="+mn-ea"/>
          <a:cs typeface="+mn-cs"/>
        </a:defRPr>
      </a:lvl6pPr>
      <a:lvl7pPr marL="3658870" algn="l" defTabSz="1219200" rtl="0" eaLnBrk="1" latinLnBrk="0" hangingPunct="1">
        <a:defRPr sz="2400" kern="1200">
          <a:solidFill>
            <a:schemeClr val="tx1"/>
          </a:solidFill>
          <a:latin typeface="+mn-lt"/>
          <a:ea typeface="+mn-ea"/>
          <a:cs typeface="+mn-cs"/>
        </a:defRPr>
      </a:lvl7pPr>
      <a:lvl8pPr marL="4268470" algn="l" defTabSz="1219200" rtl="0" eaLnBrk="1" latinLnBrk="0" hangingPunct="1">
        <a:defRPr sz="2400" kern="1200">
          <a:solidFill>
            <a:schemeClr val="tx1"/>
          </a:solidFill>
          <a:latin typeface="+mn-lt"/>
          <a:ea typeface="+mn-ea"/>
          <a:cs typeface="+mn-cs"/>
        </a:defRPr>
      </a:lvl8pPr>
      <a:lvl9pPr marL="4878705" algn="l" defTabSz="1219200" rtl="0" eaLnBrk="1" latinLnBrk="0" hangingPunct="1">
        <a:defRPr sz="24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xml" /><Relationship Id="rId3" Type="http://schemas.openxmlformats.org/officeDocument/2006/relationships/image" Target="../media/image5.png" /><Relationship Id="rId4" Type="http://schemas.openxmlformats.org/officeDocument/2006/relationships/image" Target="../media/image6.png" /><Relationship Id="rId5" Type="http://schemas.openxmlformats.org/officeDocument/2006/relationships/image" Target="../media/image7.png" /><Relationship Id="rId6" Type="http://schemas.openxmlformats.org/officeDocument/2006/relationships/image" Target="../media/image8.png" /><Relationship Id="rId7" Type="http://schemas.openxmlformats.org/officeDocument/2006/relationships/audio" Target="../media/media1.mp3" /><Relationship Id="rId8" Type="http://schemas.microsoft.com/office/2007/relationships/media" Target="../media/media1.mp3" TargetMode="Interna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10.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10.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10.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notesSlide" Target="../notesSlides/notesSlide13.xml" /><Relationship Id="rId3" Type="http://schemas.openxmlformats.org/officeDocument/2006/relationships/image" Target="../media/image9.jpeg" /><Relationship Id="rId4" Type="http://schemas.openxmlformats.org/officeDocument/2006/relationships/image" Target="../media/image7.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 Id="rId3" Type="http://schemas.openxmlformats.org/officeDocument/2006/relationships/image" Target="../media/image10.png" /><Relationship Id="rId4" Type="http://schemas.openxmlformats.org/officeDocument/2006/relationships/image" Target="../media/image15.png" /><Relationship Id="rId5" Type="http://schemas.openxmlformats.org/officeDocument/2006/relationships/image" Target="../media/image16.png" /><Relationship Id="rId6" Type="http://schemas.openxmlformats.org/officeDocument/2006/relationships/image" Target="../media/image17.png" /><Relationship Id="rId7" Type="http://schemas.openxmlformats.org/officeDocument/2006/relationships/image" Target="../media/image18.png" /><Relationship Id="rId8" Type="http://schemas.openxmlformats.org/officeDocument/2006/relationships/image" Target="../media/image19.png" /><Relationship Id="rId9" Type="http://schemas.openxmlformats.org/officeDocument/2006/relationships/image" Target="../media/image20.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 Id="rId3" Type="http://schemas.openxmlformats.org/officeDocument/2006/relationships/image" Target="../media/image10.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 Id="rId3" Type="http://schemas.openxmlformats.org/officeDocument/2006/relationships/image" Target="../media/image10.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notesSlide" Target="../notesSlides/notesSlide17.xml" /><Relationship Id="rId3" Type="http://schemas.openxmlformats.org/officeDocument/2006/relationships/image" Target="../media/image9.jpeg" /><Relationship Id="rId4" Type="http://schemas.openxmlformats.org/officeDocument/2006/relationships/image" Target="../media/image7.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 Id="rId3" Type="http://schemas.openxmlformats.org/officeDocument/2006/relationships/image" Target="../media/image10.png" /><Relationship Id="rId4" Type="http://schemas.openxmlformats.org/officeDocument/2006/relationships/image" Target="../media/image21.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28.png" /><Relationship Id="rId11" Type="http://schemas.openxmlformats.org/officeDocument/2006/relationships/image" Target="../media/image29.png" /><Relationship Id="rId12" Type="http://schemas.openxmlformats.org/officeDocument/2006/relationships/image" Target="../media/image30.png" /><Relationship Id="rId13" Type="http://schemas.openxmlformats.org/officeDocument/2006/relationships/image" Target="../media/image31.png" /><Relationship Id="rId14" Type="http://schemas.openxmlformats.org/officeDocument/2006/relationships/image" Target="../media/image32.png" /><Relationship Id="rId15" Type="http://schemas.openxmlformats.org/officeDocument/2006/relationships/image" Target="../media/image33.png" /><Relationship Id="rId16" Type="http://schemas.openxmlformats.org/officeDocument/2006/relationships/image" Target="../media/image34.png" /><Relationship Id="rId2" Type="http://schemas.openxmlformats.org/officeDocument/2006/relationships/notesSlide" Target="../notesSlides/notesSlide19.xml" /><Relationship Id="rId3" Type="http://schemas.openxmlformats.org/officeDocument/2006/relationships/image" Target="../media/image10.png" /><Relationship Id="rId4" Type="http://schemas.openxmlformats.org/officeDocument/2006/relationships/image" Target="../media/image22.png" /><Relationship Id="rId5" Type="http://schemas.openxmlformats.org/officeDocument/2006/relationships/image" Target="../media/image23.png" /><Relationship Id="rId6" Type="http://schemas.openxmlformats.org/officeDocument/2006/relationships/image" Target="../media/image24.png" /><Relationship Id="rId7" Type="http://schemas.openxmlformats.org/officeDocument/2006/relationships/image" Target="../media/image25.png" /><Relationship Id="rId8" Type="http://schemas.openxmlformats.org/officeDocument/2006/relationships/image" Target="../media/image26.png" /><Relationship Id="rId9" Type="http://schemas.openxmlformats.org/officeDocument/2006/relationships/image" Target="../media/image27.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notesSlide" Target="../notesSlides/notesSlide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xml" /><Relationship Id="rId3" Type="http://schemas.openxmlformats.org/officeDocument/2006/relationships/image" Target="../media/image10.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notesSlide" Target="../notesSlides/notesSlide21.xml" /><Relationship Id="rId3" Type="http://schemas.openxmlformats.org/officeDocument/2006/relationships/image" Target="../media/image9.jpeg" /><Relationship Id="rId4" Type="http://schemas.openxmlformats.org/officeDocument/2006/relationships/image" Target="../media/image7.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 Id="rId3" Type="http://schemas.openxmlformats.org/officeDocument/2006/relationships/image" Target="../media/image10.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 Id="rId3" Type="http://schemas.openxmlformats.org/officeDocument/2006/relationships/image" Target="../media/image10.png" /><Relationship Id="rId4" Type="http://schemas.openxmlformats.org/officeDocument/2006/relationships/image" Target="../media/image35.emf"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 Id="rId3" Type="http://schemas.openxmlformats.org/officeDocument/2006/relationships/image" Target="../media/image10.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notesSlide" Target="../notesSlides/notesSlide25.xml" /><Relationship Id="rId3" Type="http://schemas.openxmlformats.org/officeDocument/2006/relationships/image" Target="../media/image9.jpeg" /><Relationship Id="rId4" Type="http://schemas.openxmlformats.org/officeDocument/2006/relationships/image" Target="../media/image7.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xml" /><Relationship Id="rId3" Type="http://schemas.openxmlformats.org/officeDocument/2006/relationships/image" Target="../media/image10.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7.xml" /><Relationship Id="rId3" Type="http://schemas.openxmlformats.org/officeDocument/2006/relationships/image" Target="../media/image10.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8.xml" /><Relationship Id="rId3" Type="http://schemas.openxmlformats.org/officeDocument/2006/relationships/image" Target="../media/image10.png" /><Relationship Id="rId4" Type="http://schemas.openxmlformats.org/officeDocument/2006/relationships/image" Target="../media/image36.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9.xml" /><Relationship Id="rId3" Type="http://schemas.openxmlformats.org/officeDocument/2006/relationships/image" Target="../media/image5.png" /><Relationship Id="rId4" Type="http://schemas.openxmlformats.org/officeDocument/2006/relationships/image" Target="../media/image6.png" /><Relationship Id="rId5" Type="http://schemas.openxmlformats.org/officeDocument/2006/relationships/image" Target="../media/image7.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3.xml" /><Relationship Id="rId3" Type="http://schemas.openxmlformats.org/officeDocument/2006/relationships/image" Target="../media/image9.jpeg" /><Relationship Id="rId4" Type="http://schemas.openxmlformats.org/officeDocument/2006/relationships/image" Target="../media/image7.png"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notesSlide" Target="../notesSlides/notesSlide30.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10.png" /><Relationship Id="rId4" Type="http://schemas.openxmlformats.org/officeDocument/2006/relationships/image" Target="../media/image11.jpe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10.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10.png" /><Relationship Id="rId4" Type="http://schemas.openxmlformats.org/officeDocument/2006/relationships/image" Target="../media/image12.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10.png" /><Relationship Id="rId4" Type="http://schemas.openxmlformats.org/officeDocument/2006/relationships/image" Target="../media/image13.png" /><Relationship Id="rId5" Type="http://schemas.openxmlformats.org/officeDocument/2006/relationships/image" Target="../media/image14.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10.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9.xml" /><Relationship Id="rId3" Type="http://schemas.openxmlformats.org/officeDocument/2006/relationships/image" Target="../media/image9.jpeg" /><Relationship Id="rId4" Type="http://schemas.openxmlformats.org/officeDocument/2006/relationships/image" Target="../media/image7.png" /></Relationships>
</file>

<file path=ppt/slides/slide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rcRect l="11153" t="12788" r="9401" b="17210"/>
          <a:stretch>
            <a:fillRect/>
          </a:stretch>
        </p:blipFill>
        <p:spPr>
          <a:xfrm>
            <a:off x="3341936" y="4295220"/>
            <a:ext cx="5514478" cy="2525400"/>
          </a:xfrm>
          <a:prstGeom prst="rect">
            <a:avLst/>
          </a:prstGeom>
        </p:spPr>
      </p:pic>
      <p:sp>
        <p:nvSpPr>
          <p:cNvPr id="13" name="TextBox 12"/>
          <p:cNvSpPr txBox="1"/>
          <p:nvPr/>
        </p:nvSpPr>
        <p:spPr>
          <a:xfrm>
            <a:off x="2579768" y="2565698"/>
            <a:ext cx="7260217" cy="923362"/>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r>
              <a:rPr lang="zh-CN" altLang="en-US" sz="5400">
                <a:solidFill>
                  <a:schemeClr val="tx2"/>
                </a:solidFill>
              </a:rPr>
              <a:t>毕业论文答辩</a:t>
            </a:r>
            <a:r>
              <a:rPr lang="en-US" altLang="zh-CN" sz="5400">
                <a:solidFill>
                  <a:schemeClr val="tx2"/>
                </a:solidFill>
              </a:rPr>
              <a:t>PPT</a:t>
            </a:r>
            <a:r>
              <a:rPr lang="zh-CN" altLang="en-US" sz="5400">
                <a:solidFill>
                  <a:schemeClr val="tx2"/>
                </a:solidFill>
              </a:rPr>
              <a:t>模板</a:t>
            </a:r>
          </a:p>
        </p:txBody>
      </p:sp>
      <p:sp>
        <p:nvSpPr>
          <p:cNvPr id="18" name="TextBox 17"/>
          <p:cNvSpPr txBox="1"/>
          <p:nvPr/>
        </p:nvSpPr>
        <p:spPr>
          <a:xfrm>
            <a:off x="3517555" y="2029339"/>
            <a:ext cx="5384643" cy="584775"/>
          </a:xfrm>
          <a:prstGeom prst="rect">
            <a:avLst/>
          </a:prstGeom>
          <a:noFill/>
          <a:ln>
            <a:noFill/>
          </a:ln>
          <a:effectLst/>
        </p:spPr>
        <p:txBody>
          <a:bodyPr vert="horz" wrap="square" lIns="91440" tIns="45720" rIns="91440" bIns="45720" numCol="1" anchor="ctr" anchorCtr="0" compatLnSpc="1"/>
          <a:lstStyle>
            <a:defPPr>
              <a:defRPr lang="zh-CN"/>
            </a:defPPr>
            <a:lvl1pPr indent="0" fontAlgn="base">
              <a:spcBef>
                <a:spcPct val="20000"/>
              </a:spcBef>
              <a:spcAft>
                <a:spcPct val="0"/>
              </a:spcAft>
              <a:buFontTx/>
              <a:buNone/>
              <a:defRPr sz="3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vl2pPr marL="742950" indent="-285750" eaLnBrk="0" fontAlgn="base" hangingPunct="0">
              <a:spcBef>
                <a:spcPct val="20000"/>
              </a:spcBef>
              <a:spcAft>
                <a:spcPct val="0"/>
              </a:spcAft>
              <a:buChar char="–"/>
              <a:defRPr sz="2000">
                <a:solidFill>
                  <a:schemeClr val="accent2"/>
                </a:solidFill>
                <a:ea typeface="仿宋_GB2312" panose="02010609030101010101" pitchFamily="49" charset="-122"/>
              </a:defRPr>
            </a:lvl2pPr>
            <a:lvl3pPr marL="1143000" indent="-228600" eaLnBrk="0" fontAlgn="base" hangingPunct="0">
              <a:spcBef>
                <a:spcPct val="20000"/>
              </a:spcBef>
              <a:spcAft>
                <a:spcPct val="0"/>
              </a:spcAft>
              <a:buChar char="•"/>
              <a:defRPr sz="2400">
                <a:ea typeface="宋体" panose="02010600030101010101" pitchFamily="2" charset="-122"/>
              </a:defRPr>
            </a:lvl3pPr>
            <a:lvl4pPr marL="1600200" indent="-228600" eaLnBrk="0" fontAlgn="base" hangingPunct="0">
              <a:spcBef>
                <a:spcPct val="20000"/>
              </a:spcBef>
              <a:spcAft>
                <a:spcPct val="0"/>
              </a:spcAft>
              <a:buChar char="–"/>
              <a:defRPr sz="2000">
                <a:ea typeface="宋体" panose="02010600030101010101" pitchFamily="2" charset="-122"/>
              </a:defRPr>
            </a:lvl4pPr>
            <a:lvl5pPr marL="2057400" indent="-228600" eaLnBrk="0" fontAlgn="base" hangingPunct="0">
              <a:spcBef>
                <a:spcPct val="20000"/>
              </a:spcBef>
              <a:spcAft>
                <a:spcPct val="0"/>
              </a:spcAft>
              <a:buChar char="»"/>
              <a:defRPr sz="2000">
                <a:ea typeface="宋体" panose="02010600030101010101" pitchFamily="2" charset="-122"/>
              </a:defRPr>
            </a:lvl5pPr>
            <a:lvl6pPr marL="2514600" indent="-228600" eaLnBrk="0" fontAlgn="base" hangingPunct="0">
              <a:spcBef>
                <a:spcPct val="20000"/>
              </a:spcBef>
              <a:spcAft>
                <a:spcPct val="0"/>
              </a:spcAft>
              <a:buChar char="»"/>
              <a:defRPr sz="2000">
                <a:ea typeface="宋体" panose="02010600030101010101" pitchFamily="2" charset="-122"/>
              </a:defRPr>
            </a:lvl6pPr>
            <a:lvl7pPr marL="2971800" indent="-228600" eaLnBrk="0" fontAlgn="base" hangingPunct="0">
              <a:spcBef>
                <a:spcPct val="20000"/>
              </a:spcBef>
              <a:spcAft>
                <a:spcPct val="0"/>
              </a:spcAft>
              <a:buChar char="»"/>
              <a:defRPr sz="2000">
                <a:ea typeface="宋体" panose="02010600030101010101" pitchFamily="2" charset="-122"/>
              </a:defRPr>
            </a:lvl7pPr>
            <a:lvl8pPr marL="3429000" indent="-228600" eaLnBrk="0" fontAlgn="base" hangingPunct="0">
              <a:spcBef>
                <a:spcPct val="20000"/>
              </a:spcBef>
              <a:spcAft>
                <a:spcPct val="0"/>
              </a:spcAft>
              <a:buChar char="»"/>
              <a:defRPr sz="2000">
                <a:ea typeface="宋体" panose="02010600030101010101" pitchFamily="2" charset="-122"/>
              </a:defRPr>
            </a:lvl8pPr>
            <a:lvl9pPr marL="3886200" indent="-228600" eaLnBrk="0" fontAlgn="base" hangingPunct="0">
              <a:spcBef>
                <a:spcPct val="20000"/>
              </a:spcBef>
              <a:spcAft>
                <a:spcPct val="0"/>
              </a:spcAft>
              <a:buChar char="»"/>
              <a:defRPr sz="2000">
                <a:ea typeface="宋体" panose="02010600030101010101" pitchFamily="2" charset="-122"/>
              </a:defRPr>
            </a:lvl9pPr>
          </a:lstStyle>
          <a:p>
            <a:pPr algn="ctr"/>
            <a:r>
              <a:rPr lang="zh-CN" altLang="en-US" sz="2000" b="1">
                <a:solidFill>
                  <a:schemeClr val="tx2"/>
                </a:solidFill>
              </a:rPr>
              <a:t>框架完整 思路清晰 设计精细 时尚高端</a:t>
            </a:r>
          </a:p>
        </p:txBody>
      </p:sp>
      <p:sp>
        <p:nvSpPr>
          <p:cNvPr id="2" name="矩形 1"/>
          <p:cNvSpPr/>
          <p:nvPr/>
        </p:nvSpPr>
        <p:spPr>
          <a:xfrm>
            <a:off x="3866927" y="3548257"/>
            <a:ext cx="4685898" cy="400110"/>
          </a:xfrm>
          <a:prstGeom prst="rect">
            <a:avLst/>
          </a:prstGeom>
        </p:spPr>
        <p:txBody>
          <a:bodyPr wrap="none">
            <a:spAutoFit/>
          </a:bodyPr>
          <a:lstStyle/>
          <a:p>
            <a:pPr algn="ctr"/>
            <a:r>
              <a:rPr lang="zh-CN" altLang="en-US" sz="2000">
                <a:latin typeface="微软雅黑" panose="020b0503020204020204" pitchFamily="34" charset="-122"/>
                <a:ea typeface="微软雅黑" panose="020b0503020204020204" pitchFamily="34" charset="-122"/>
              </a:rPr>
              <a:t>答辩人：</a:t>
            </a:r>
            <a:r>
              <a:rPr lang="en-US" altLang="zh-CN" sz="2000">
                <a:latin typeface="微软雅黑" panose="020b0503020204020204" pitchFamily="34" charset="-122"/>
                <a:ea typeface="微软雅黑" panose="020b0503020204020204" pitchFamily="34" charset="-122"/>
              </a:rPr>
              <a:t>XXXXX     </a:t>
            </a:r>
            <a:r>
              <a:rPr lang="zh-CN" altLang="en-US" sz="2000">
                <a:latin typeface="微软雅黑" panose="020b0503020204020204" pitchFamily="34" charset="-122"/>
                <a:ea typeface="微软雅黑" panose="020b0503020204020204" pitchFamily="34" charset="-122"/>
              </a:rPr>
              <a:t>指导老师：</a:t>
            </a:r>
            <a:r>
              <a:rPr lang="en-US" altLang="zh-CN" sz="2000">
                <a:latin typeface="微软雅黑" panose="020b0503020204020204" pitchFamily="34" charset="-122"/>
                <a:ea typeface="微软雅黑" panose="020b0503020204020204" pitchFamily="34" charset="-122"/>
              </a:rPr>
              <a:t>XXXXXX</a:t>
            </a:r>
            <a:endParaRPr lang="zh-CN" altLang="en-US" sz="2000">
              <a:latin typeface="微软雅黑" panose="020b0503020204020204" pitchFamily="34" charset="-122"/>
              <a:ea typeface="微软雅黑" panose="020b0503020204020204" pitchFamily="34" charset="-122"/>
            </a:endParaRPr>
          </a:p>
        </p:txBody>
      </p:sp>
      <p:grpSp>
        <p:nvGrpSpPr>
          <p:cNvPr id="8" name="组合 7"/>
          <p:cNvGrpSpPr/>
          <p:nvPr/>
        </p:nvGrpSpPr>
        <p:grpSpPr>
          <a:xfrm>
            <a:off x="373581" y="265191"/>
            <a:ext cx="3563818" cy="1173634"/>
            <a:chOff x="373581" y="265191"/>
            <a:chExt cx="3563818" cy="1173634"/>
          </a:xfrm>
        </p:grpSpPr>
        <p:grpSp>
          <p:nvGrpSpPr>
            <p:cNvPr id="3" name="组合 2"/>
            <p:cNvGrpSpPr/>
            <p:nvPr/>
          </p:nvGrpSpPr>
          <p:grpSpPr>
            <a:xfrm>
              <a:off x="373581" y="265191"/>
              <a:ext cx="1173634" cy="1173634"/>
              <a:chOff x="601230" y="1760778"/>
              <a:chExt cx="3638328" cy="3638328"/>
            </a:xfrm>
          </p:grpSpPr>
          <p:grpSp>
            <p:nvGrpSpPr>
              <p:cNvPr id="64" name="组合 63"/>
              <p:cNvGrpSpPr/>
              <p:nvPr/>
            </p:nvGrpSpPr>
            <p:grpSpPr>
              <a:xfrm>
                <a:off x="601230" y="1760778"/>
                <a:ext cx="3638328" cy="3638328"/>
                <a:chOff x="1827622" y="1343919"/>
                <a:chExt cx="2304000" cy="2304000"/>
              </a:xfrm>
            </p:grpSpPr>
            <p:sp>
              <p:nvSpPr>
                <p:cNvPr id="65" name="椭圆 64"/>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椭圆 66"/>
              <p:cNvSpPr/>
              <p:nvPr/>
            </p:nvSpPr>
            <p:spPr>
              <a:xfrm>
                <a:off x="1137108" y="2296656"/>
                <a:ext cx="2566572" cy="2566572"/>
              </a:xfrm>
              <a:prstGeom prst="ellipse">
                <a:avLst/>
              </a:prstGeom>
              <a:solidFill>
                <a:schemeClr val="accent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902" y="2523887"/>
                <a:ext cx="2359516" cy="2142694"/>
              </a:xfrm>
              <a:prstGeom prst="rect">
                <a:avLst/>
              </a:prstGeom>
            </p:spPr>
          </p:pic>
        </p:grpSp>
        <p:pic>
          <p:nvPicPr>
            <p:cNvPr id="6" name="图片 5"/>
            <p:cNvPicPr>
              <a:picLocks noChangeAspect="1"/>
            </p:cNvPicPr>
            <p:nvPr/>
          </p:nvPicPr>
          <p:blipFill>
            <a:blip r:embed="rId5">
              <a:extLst>
                <a:ext uri="{28A0092B-C50C-407E-A947-70E740481C1C}">
                  <a14:useLocalDpi xmlns:a14="http://schemas.microsoft.com/office/drawing/2010/main" val="0"/>
                </a:ext>
              </a:extLst>
            </a:blip>
            <a:srcRect l="31545"/>
            <a:stretch>
              <a:fillRect/>
            </a:stretch>
          </p:blipFill>
          <p:spPr>
            <a:xfrm>
              <a:off x="1571105" y="282341"/>
              <a:ext cx="2366294" cy="1024217"/>
            </a:xfrm>
            <a:prstGeom prst="rect">
              <a:avLst/>
            </a:prstGeom>
          </p:spPr>
        </p:pic>
      </p:grpSp>
      <p:grpSp>
        <p:nvGrpSpPr>
          <p:cNvPr id="7" name="组合 6"/>
          <p:cNvGrpSpPr/>
          <p:nvPr/>
        </p:nvGrpSpPr>
        <p:grpSpPr>
          <a:xfrm>
            <a:off x="0" y="6526138"/>
            <a:ext cx="12198350" cy="333450"/>
            <a:chOff x="0" y="6526138"/>
            <a:chExt cx="12198350" cy="333450"/>
          </a:xfrm>
        </p:grpSpPr>
        <p:sp>
          <p:nvSpPr>
            <p:cNvPr id="4" name="矩形 3"/>
            <p:cNvSpPr/>
            <p:nvPr/>
          </p:nvSpPr>
          <p:spPr>
            <a:xfrm>
              <a:off x="0" y="6526138"/>
              <a:ext cx="7323311" cy="33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4875039" y="6526138"/>
              <a:ext cx="7323311" cy="33345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1" name="bg.mp3">
            <a:hlinkClick action="ppaction://media"/>
          </p:cNvPr>
          <p:cNvPicPr>
            <a:picLocks noChangeAspect="1"/>
          </p:cNvPicPr>
          <p:nvPr>
            <a:audioFile r:link="rId7"/>
            <p:extLst>
              <p:ext uri="{DAA4B4D4-6D71-4841-9C94-3DE7FCFB9230}">
                <p14:media xmlns:p14="http://schemas.microsoft.com/office/powerpoint/2010/main" r:embed="rId8"/>
              </p:ext>
            </p:extLst>
          </p:nvPr>
        </p:nvPicPr>
        <p:blipFill>
          <a:blip r:embed="rId6"/>
          <a:stretch>
            <a:fillRect/>
          </a:stretch>
        </p:blipFill>
        <p:spPr>
          <a:xfrm flipV="1">
            <a:off x="102358" y="-674662"/>
            <a:ext cx="487363" cy="4487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withEffect">
                                  <p:stCondLst>
                                    <p:cond delay="0"/>
                                  </p:stCondLst>
                                  <p:childTnLst>
                                    <p:cmd type="call" cmd="playFrom(0.0)">
                                      <p:cBhvr>
                                        <p:cTn id="6" dur="1" fill="hold"/>
                                        <p:tgtEl>
                                          <p:spTgt spid="91"/>
                                        </p:tgtEl>
                                      </p:cBhvr>
                                    </p:cmd>
                                  </p:childTnLst>
                                </p:cTn>
                              </p:par>
                              <p:par>
                                <p:cTn id="8" presetID="47"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par>
                                <p:cTn id="13" presetID="41" presetClass="entr" presetSubtype="0" fill="hold" grpId="0" nodeType="withEffect">
                                  <p:stCondLst>
                                    <p:cond delay="750"/>
                                  </p:stCondLst>
                                  <p:iterate type="wd">
                                    <p:tmPct val="10000"/>
                                  </p:iterate>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8"/>
                                        </p:tgtEl>
                                        <p:attrNameLst>
                                          <p:attrName>ppt_y</p:attrName>
                                        </p:attrNameLst>
                                      </p:cBhvr>
                                      <p:tavLst>
                                        <p:tav tm="0">
                                          <p:val>
                                            <p:strVal val="#ppt_y"/>
                                          </p:val>
                                        </p:tav>
                                        <p:tav tm="100000">
                                          <p:val>
                                            <p:strVal val="#ppt_y"/>
                                          </p:val>
                                        </p:tav>
                                      </p:tavLst>
                                    </p:anim>
                                    <p:anim calcmode="lin" valueType="num">
                                      <p:cBhvr>
                                        <p:cTn id="17"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8"/>
                                        </p:tgtEl>
                                      </p:cBhvr>
                                    </p:animEffect>
                                  </p:childTnLst>
                                </p:cTn>
                              </p:par>
                              <p:par>
                                <p:cTn id="20" presetID="41" presetClass="entr" presetSubtype="0" fill="hold" grpId="0" nodeType="withEffect">
                                  <p:stCondLst>
                                    <p:cond delay="1250"/>
                                  </p:stCondLst>
                                  <p:iterate type="wd">
                                    <p:tmPct val="10000"/>
                                  </p:iterate>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3"/>
                                        </p:tgtEl>
                                        <p:attrNameLst>
                                          <p:attrName>ppt_y</p:attrName>
                                        </p:attrNameLst>
                                      </p:cBhvr>
                                      <p:tavLst>
                                        <p:tav tm="0">
                                          <p:val>
                                            <p:strVal val="#ppt_y"/>
                                          </p:val>
                                        </p:tav>
                                        <p:tav tm="100000">
                                          <p:val>
                                            <p:strVal val="#ppt_y"/>
                                          </p:val>
                                        </p:tav>
                                      </p:tavLst>
                                    </p:anim>
                                    <p:anim calcmode="lin" valueType="num">
                                      <p:cBhvr>
                                        <p:cTn id="2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3"/>
                                        </p:tgtEl>
                                      </p:cBhvr>
                                    </p:animEffect>
                                  </p:childTnLst>
                                </p:cTn>
                              </p:par>
                              <p:par>
                                <p:cTn id="27" presetID="41" presetClass="entr" presetSubtype="0" fill="hold" grpId="0" nodeType="withEffect">
                                  <p:stCondLst>
                                    <p:cond delay="1750"/>
                                  </p:stCondLst>
                                  <p:iterate type="wd">
                                    <p:tmPct val="10000"/>
                                  </p:iterate>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2"/>
                                        </p:tgtEl>
                                        <p:attrNameLst>
                                          <p:attrName>ppt_y</p:attrName>
                                        </p:attrNameLst>
                                      </p:cBhvr>
                                      <p:tavLst>
                                        <p:tav tm="0">
                                          <p:val>
                                            <p:strVal val="#ppt_y"/>
                                          </p:val>
                                        </p:tav>
                                        <p:tav tm="100000">
                                          <p:val>
                                            <p:strVal val="#ppt_y"/>
                                          </p:val>
                                        </p:tav>
                                      </p:tavLst>
                                    </p:anim>
                                    <p:anim calcmode="lin" valueType="num">
                                      <p:cBhvr>
                                        <p:cTn id="31"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2"/>
                                        </p:tgtEl>
                                      </p:cBhvr>
                                    </p:animEffect>
                                  </p:childTnLst>
                                </p:cTn>
                              </p:par>
                              <p:par>
                                <p:cTn id="34" presetID="42" presetClass="entr" presetSubtype="0" fill="hold" nodeType="withEffect">
                                  <p:stCondLst>
                                    <p:cond delay="250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Prev" delay="0">
                      <p:tgtEl>
                        <p:sldTgt/>
                      </p:tgtEl>
                    </p:cond>
                    <p:cond evt="onStopAudio" delay="0">
                      <p:tgtEl>
                        <p:sldTgt/>
                      </p:tgtEl>
                    </p:cond>
                  </p:endCondLst>
                </p:cTn>
                <p:tgtEl>
                  <p:spTgt spid="91"/>
                </p:tgtEl>
              </p:cMediaNode>
            </p:audio>
          </p:childTnLst>
        </p:cTn>
      </p:par>
    </p:tnLst>
    <p:bldLst>
      <p:bldP spid="13" grpId="0"/>
      <p:bldP spid="18" grpId="0"/>
      <p:bldP spid="2" grpId="0"/>
    </p:bldLst>
  </p:timing>
</p:sld>
</file>

<file path=ppt/slides/slide1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664" name="任意多边形: 形状 663"/>
          <p:cNvSpPr/>
          <p:nvPr/>
        </p:nvSpPr>
        <p:spPr bwMode="auto">
          <a:xfrm>
            <a:off x="3715861" y="3324282"/>
            <a:ext cx="6881520" cy="547645"/>
          </a:xfrm>
          <a:custGeom>
            <a:gdLst>
              <a:gd name="connsiteX0" fmla="*/ 273873 w 3846493"/>
              <a:gd name="connsiteY0" fmla="*/ 0 h 547645"/>
              <a:gd name="connsiteX1" fmla="*/ 320580 w 3846493"/>
              <a:gd name="connsiteY1" fmla="*/ 19178 h 547645"/>
              <a:gd name="connsiteX2" fmla="*/ 320580 w 3846493"/>
              <a:gd name="connsiteY2" fmla="*/ 108677 h 547645"/>
              <a:gd name="connsiteX3" fmla="*/ 267321 w 3846493"/>
              <a:gd name="connsiteY3" fmla="*/ 163539 h 547645"/>
              <a:gd name="connsiteX4" fmla="*/ 233485 w 3846493"/>
              <a:gd name="connsiteY4" fmla="*/ 198395 h 547645"/>
              <a:gd name="connsiteX5" fmla="*/ 788028 w 3846493"/>
              <a:gd name="connsiteY5" fmla="*/ 198395 h 547645"/>
              <a:gd name="connsiteX6" fmla="*/ 3770122 w 3846493"/>
              <a:gd name="connsiteY6" fmla="*/ 198395 h 547645"/>
              <a:gd name="connsiteX7" fmla="*/ 3846493 w 3846493"/>
              <a:gd name="connsiteY7" fmla="*/ 275139 h 547645"/>
              <a:gd name="connsiteX8" fmla="*/ 3770122 w 3846493"/>
              <a:gd name="connsiteY8" fmla="*/ 347620 h 547645"/>
              <a:gd name="connsiteX9" fmla="*/ 341819 w 3846493"/>
              <a:gd name="connsiteY9" fmla="*/ 347620 h 547645"/>
              <a:gd name="connsiteX10" fmla="*/ 231692 w 3846493"/>
              <a:gd name="connsiteY10" fmla="*/ 347620 h 547645"/>
              <a:gd name="connsiteX11" fmla="*/ 252510 w 3846493"/>
              <a:gd name="connsiteY11" fmla="*/ 368515 h 547645"/>
              <a:gd name="connsiteX12" fmla="*/ 320580 w 3846493"/>
              <a:gd name="connsiteY12" fmla="*/ 436838 h 547645"/>
              <a:gd name="connsiteX13" fmla="*/ 320580 w 3846493"/>
              <a:gd name="connsiteY13" fmla="*/ 530598 h 547645"/>
              <a:gd name="connsiteX14" fmla="*/ 273873 w 3846493"/>
              <a:gd name="connsiteY14" fmla="*/ 547645 h 547645"/>
              <a:gd name="connsiteX15" fmla="*/ 227166 w 3846493"/>
              <a:gd name="connsiteY15" fmla="*/ 530598 h 547645"/>
              <a:gd name="connsiteX16" fmla="*/ 19108 w 3846493"/>
              <a:gd name="connsiteY16" fmla="*/ 317506 h 547645"/>
              <a:gd name="connsiteX17" fmla="*/ 19108 w 3846493"/>
              <a:gd name="connsiteY17" fmla="*/ 228008 h 547645"/>
              <a:gd name="connsiteX18" fmla="*/ 227166 w 3846493"/>
              <a:gd name="connsiteY18" fmla="*/ 19178 h 547645"/>
              <a:gd name="connsiteX19" fmla="*/ 273873 w 3846493"/>
              <a:gd name="connsiteY19" fmla="*/ 0 h 54764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46493" h="547645">
                <a:moveTo>
                  <a:pt x="273873" y="0"/>
                </a:moveTo>
                <a:cubicBezTo>
                  <a:pt x="290857" y="0"/>
                  <a:pt x="307841" y="6393"/>
                  <a:pt x="320580" y="19178"/>
                </a:cubicBezTo>
                <a:cubicBezTo>
                  <a:pt x="346056" y="44749"/>
                  <a:pt x="346056" y="83106"/>
                  <a:pt x="320580" y="108677"/>
                </a:cubicBezTo>
                <a:cubicBezTo>
                  <a:pt x="300411" y="129453"/>
                  <a:pt x="282763" y="147632"/>
                  <a:pt x="267321" y="163539"/>
                </a:cubicBezTo>
                <a:lnTo>
                  <a:pt x="233485" y="198395"/>
                </a:lnTo>
                <a:lnTo>
                  <a:pt x="788028" y="198395"/>
                </a:lnTo>
                <a:cubicBezTo>
                  <a:pt x="3770122" y="198395"/>
                  <a:pt x="3770122" y="198395"/>
                  <a:pt x="3770122" y="198395"/>
                </a:cubicBezTo>
                <a:cubicBezTo>
                  <a:pt x="3812550" y="198395"/>
                  <a:pt x="3846493" y="232504"/>
                  <a:pt x="3846493" y="275139"/>
                </a:cubicBezTo>
                <a:cubicBezTo>
                  <a:pt x="3846493" y="313512"/>
                  <a:pt x="3812550" y="347620"/>
                  <a:pt x="3770122" y="347620"/>
                </a:cubicBezTo>
                <a:cubicBezTo>
                  <a:pt x="1508149" y="347620"/>
                  <a:pt x="659909" y="347620"/>
                  <a:pt x="341819" y="347620"/>
                </a:cubicBezTo>
                <a:lnTo>
                  <a:pt x="231692" y="347620"/>
                </a:lnTo>
                <a:lnTo>
                  <a:pt x="252510" y="368515"/>
                </a:lnTo>
                <a:cubicBezTo>
                  <a:pt x="320580" y="436838"/>
                  <a:pt x="320580" y="436838"/>
                  <a:pt x="320580" y="436838"/>
                </a:cubicBezTo>
                <a:cubicBezTo>
                  <a:pt x="346056" y="462409"/>
                  <a:pt x="346056" y="505027"/>
                  <a:pt x="320580" y="530598"/>
                </a:cubicBezTo>
                <a:cubicBezTo>
                  <a:pt x="307841" y="543383"/>
                  <a:pt x="290857" y="547645"/>
                  <a:pt x="273873" y="547645"/>
                </a:cubicBezTo>
                <a:cubicBezTo>
                  <a:pt x="256888" y="547645"/>
                  <a:pt x="239904" y="543383"/>
                  <a:pt x="227166" y="530598"/>
                </a:cubicBezTo>
                <a:cubicBezTo>
                  <a:pt x="19108" y="317506"/>
                  <a:pt x="19108" y="317506"/>
                  <a:pt x="19108" y="317506"/>
                </a:cubicBezTo>
                <a:cubicBezTo>
                  <a:pt x="-6369" y="291935"/>
                  <a:pt x="-6369" y="253579"/>
                  <a:pt x="19108" y="228008"/>
                </a:cubicBezTo>
                <a:cubicBezTo>
                  <a:pt x="227166" y="19178"/>
                  <a:pt x="227166" y="19178"/>
                  <a:pt x="227166" y="19178"/>
                </a:cubicBezTo>
                <a:cubicBezTo>
                  <a:pt x="239904" y="6393"/>
                  <a:pt x="256888" y="0"/>
                  <a:pt x="273873" y="0"/>
                </a:cubicBezTo>
                <a:close/>
              </a:path>
            </a:pathLst>
          </a:custGeom>
          <a:solidFill>
            <a:srgbClr val="F79646"/>
          </a:solidFill>
          <a:ln>
            <a:noFill/>
          </a:ln>
        </p:spPr>
        <p:txBody>
          <a:bodyPr vert="horz" wrap="square" lIns="91440" tIns="45720" rIns="91440" bIns="45720" numCol="1" anchor="t" anchorCtr="0" compatLnSpc="1">
            <a:noAutofit/>
          </a:bodyPr>
          <a:lstStyle/>
          <a:p>
            <a:endParaRPr lang="zh-CN" altLang="en-US"/>
          </a:p>
        </p:txBody>
      </p:sp>
      <p:grpSp>
        <p:nvGrpSpPr>
          <p:cNvPr id="36" name="组合 35"/>
          <p:cNvGrpSpPr/>
          <p:nvPr/>
        </p:nvGrpSpPr>
        <p:grpSpPr>
          <a:xfrm>
            <a:off x="0" y="6526138"/>
            <a:ext cx="12198350" cy="333450"/>
            <a:chOff x="0" y="6526138"/>
            <a:chExt cx="12198350" cy="333450"/>
          </a:xfrm>
        </p:grpSpPr>
        <p:sp>
          <p:nvSpPr>
            <p:cNvPr id="37" name="矩形 36"/>
            <p:cNvSpPr/>
            <p:nvPr/>
          </p:nvSpPr>
          <p:spPr>
            <a:xfrm>
              <a:off x="0" y="6526138"/>
              <a:ext cx="7323311" cy="33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875039" y="6526138"/>
              <a:ext cx="7323311" cy="33345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2"/>
          <p:cNvSpPr txBox="1"/>
          <p:nvPr/>
        </p:nvSpPr>
        <p:spPr>
          <a:xfrm>
            <a:off x="1541858" y="170270"/>
            <a:ext cx="2757117" cy="646331"/>
          </a:xfrm>
          <a:prstGeom prst="rect">
            <a:avLst/>
          </a:prstGeom>
          <a:noFill/>
        </p:spPr>
        <p:txBody>
          <a:bodyPr wrap="square" rtlCol="0">
            <a:spAutoFit/>
          </a:bodyPr>
          <a:lstStyle/>
          <a:p>
            <a:pPr algn="ctr"/>
            <a:r>
              <a:rPr lang="zh-CN" altLang="en-US" sz="3600" b="1">
                <a:solidFill>
                  <a:srgbClr val="005DA2"/>
                </a:solidFill>
                <a:latin typeface="微软雅黑" panose="020b0503020204020204" pitchFamily="34" charset="-122"/>
                <a:ea typeface="微软雅黑" panose="020b0503020204020204" pitchFamily="34" charset="-122"/>
              </a:rPr>
              <a:t>研究思路</a:t>
            </a:r>
          </a:p>
        </p:txBody>
      </p:sp>
      <p:cxnSp>
        <p:nvCxnSpPr>
          <p:cNvPr id="40" name="直接连接符 39"/>
          <p:cNvCxnSpPr/>
          <p:nvPr/>
        </p:nvCxnSpPr>
        <p:spPr>
          <a:xfrm>
            <a:off x="0" y="897265"/>
            <a:ext cx="1219835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1" name="图片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66" y="-13642"/>
            <a:ext cx="1366612" cy="964903"/>
          </a:xfrm>
          <a:prstGeom prst="rect">
            <a:avLst/>
          </a:prstGeom>
        </p:spPr>
      </p:pic>
      <p:sp>
        <p:nvSpPr>
          <p:cNvPr id="665" name="任意多边形: 形状 664"/>
          <p:cNvSpPr/>
          <p:nvPr/>
        </p:nvSpPr>
        <p:spPr bwMode="auto">
          <a:xfrm>
            <a:off x="5512886" y="2832709"/>
            <a:ext cx="3126806" cy="843954"/>
          </a:xfrm>
          <a:custGeom>
            <a:gdLst>
              <a:gd name="connsiteX0" fmla="*/ 170130 w 3126806"/>
              <a:gd name="connsiteY0" fmla="*/ 50 h 843954"/>
              <a:gd name="connsiteX1" fmla="*/ 195271 w 3126806"/>
              <a:gd name="connsiteY1" fmla="*/ 4242 h 843954"/>
              <a:gd name="connsiteX2" fmla="*/ 500937 w 3126806"/>
              <a:gd name="connsiteY2" fmla="*/ 114971 h 843954"/>
              <a:gd name="connsiteX3" fmla="*/ 539145 w 3126806"/>
              <a:gd name="connsiteY3" fmla="*/ 195888 h 843954"/>
              <a:gd name="connsiteX4" fmla="*/ 454238 w 3126806"/>
              <a:gd name="connsiteY4" fmla="*/ 234217 h 843954"/>
              <a:gd name="connsiteX5" fmla="*/ 314340 w 3126806"/>
              <a:gd name="connsiteY5" fmla="*/ 184974 h 843954"/>
              <a:gd name="connsiteX6" fmla="*/ 308242 w 3126806"/>
              <a:gd name="connsiteY6" fmla="*/ 182828 h 843954"/>
              <a:gd name="connsiteX7" fmla="*/ 337851 w 3126806"/>
              <a:gd name="connsiteY7" fmla="*/ 238360 h 843954"/>
              <a:gd name="connsiteX8" fmla="*/ 508429 w 3126806"/>
              <a:gd name="connsiteY8" fmla="*/ 558279 h 843954"/>
              <a:gd name="connsiteX9" fmla="*/ 724859 w 3126806"/>
              <a:gd name="connsiteY9" fmla="*/ 690457 h 843954"/>
              <a:gd name="connsiteX10" fmla="*/ 3050419 w 3126806"/>
              <a:gd name="connsiteY10" fmla="*/ 690457 h 843954"/>
              <a:gd name="connsiteX11" fmla="*/ 3126806 w 3126806"/>
              <a:gd name="connsiteY11" fmla="*/ 767206 h 843954"/>
              <a:gd name="connsiteX12" fmla="*/ 3050419 w 3126806"/>
              <a:gd name="connsiteY12" fmla="*/ 843954 h 843954"/>
              <a:gd name="connsiteX13" fmla="*/ 724859 w 3126806"/>
              <a:gd name="connsiteY13" fmla="*/ 843954 h 843954"/>
              <a:gd name="connsiteX14" fmla="*/ 376873 w 3126806"/>
              <a:gd name="connsiteY14" fmla="*/ 630764 h 843954"/>
              <a:gd name="connsiteX15" fmla="*/ 184414 w 3126806"/>
              <a:gd name="connsiteY15" fmla="*/ 269805 h 843954"/>
              <a:gd name="connsiteX16" fmla="*/ 174635 w 3126806"/>
              <a:gd name="connsiteY16" fmla="*/ 251466 h 843954"/>
              <a:gd name="connsiteX17" fmla="*/ 160711 w 3126806"/>
              <a:gd name="connsiteY17" fmla="*/ 289381 h 843954"/>
              <a:gd name="connsiteX18" fmla="*/ 123099 w 3126806"/>
              <a:gd name="connsiteY18" fmla="*/ 391791 h 843954"/>
              <a:gd name="connsiteX19" fmla="*/ 63664 w 3126806"/>
              <a:gd name="connsiteY19" fmla="*/ 434379 h 843954"/>
              <a:gd name="connsiteX20" fmla="*/ 42437 w 3126806"/>
              <a:gd name="connsiteY20" fmla="*/ 430120 h 843954"/>
              <a:gd name="connsiteX21" fmla="*/ 4229 w 3126806"/>
              <a:gd name="connsiteY21" fmla="*/ 344945 h 843954"/>
              <a:gd name="connsiteX22" fmla="*/ 114609 w 3126806"/>
              <a:gd name="connsiteY22" fmla="*/ 42571 h 843954"/>
              <a:gd name="connsiteX23" fmla="*/ 170130 w 3126806"/>
              <a:gd name="connsiteY23" fmla="*/ 50 h 84395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6806" h="843954">
                <a:moveTo>
                  <a:pt x="170130" y="50"/>
                </a:moveTo>
                <a:cubicBezTo>
                  <a:pt x="178289" y="-283"/>
                  <a:pt x="186780" y="1048"/>
                  <a:pt x="195271" y="4242"/>
                </a:cubicBezTo>
                <a:cubicBezTo>
                  <a:pt x="500937" y="114971"/>
                  <a:pt x="500937" y="114971"/>
                  <a:pt x="500937" y="114971"/>
                </a:cubicBezTo>
                <a:cubicBezTo>
                  <a:pt x="534900" y="127747"/>
                  <a:pt x="551881" y="161817"/>
                  <a:pt x="539145" y="195888"/>
                </a:cubicBezTo>
                <a:cubicBezTo>
                  <a:pt x="526409" y="229958"/>
                  <a:pt x="488201" y="246993"/>
                  <a:pt x="454238" y="234217"/>
                </a:cubicBezTo>
                <a:cubicBezTo>
                  <a:pt x="393741" y="212923"/>
                  <a:pt x="348369" y="196952"/>
                  <a:pt x="314340" y="184974"/>
                </a:cubicBezTo>
                <a:lnTo>
                  <a:pt x="308242" y="182828"/>
                </a:lnTo>
                <a:lnTo>
                  <a:pt x="337851" y="238360"/>
                </a:lnTo>
                <a:cubicBezTo>
                  <a:pt x="508429" y="558279"/>
                  <a:pt x="508429" y="558279"/>
                  <a:pt x="508429" y="558279"/>
                </a:cubicBezTo>
                <a:cubicBezTo>
                  <a:pt x="550866" y="639291"/>
                  <a:pt x="635740" y="690457"/>
                  <a:pt x="724859" y="690457"/>
                </a:cubicBezTo>
                <a:cubicBezTo>
                  <a:pt x="3050419" y="690457"/>
                  <a:pt x="3050419" y="690457"/>
                  <a:pt x="3050419" y="690457"/>
                </a:cubicBezTo>
                <a:cubicBezTo>
                  <a:pt x="3092856" y="690457"/>
                  <a:pt x="3126806" y="724567"/>
                  <a:pt x="3126806" y="767206"/>
                </a:cubicBezTo>
                <a:cubicBezTo>
                  <a:pt x="3126806" y="809844"/>
                  <a:pt x="3092856" y="843954"/>
                  <a:pt x="3050419" y="843954"/>
                </a:cubicBezTo>
                <a:cubicBezTo>
                  <a:pt x="724859" y="843954"/>
                  <a:pt x="724859" y="843954"/>
                  <a:pt x="724859" y="843954"/>
                </a:cubicBezTo>
                <a:cubicBezTo>
                  <a:pt x="580572" y="843954"/>
                  <a:pt x="444773" y="762942"/>
                  <a:pt x="376873" y="630764"/>
                </a:cubicBezTo>
                <a:cubicBezTo>
                  <a:pt x="281389" y="451684"/>
                  <a:pt x="221712" y="339758"/>
                  <a:pt x="184414" y="269805"/>
                </a:cubicBezTo>
                <a:lnTo>
                  <a:pt x="174635" y="251466"/>
                </a:lnTo>
                <a:lnTo>
                  <a:pt x="160711" y="289381"/>
                </a:lnTo>
                <a:cubicBezTo>
                  <a:pt x="123099" y="391791"/>
                  <a:pt x="123099" y="391791"/>
                  <a:pt x="123099" y="391791"/>
                </a:cubicBezTo>
                <a:cubicBezTo>
                  <a:pt x="114609" y="417344"/>
                  <a:pt x="89136" y="434379"/>
                  <a:pt x="63664" y="434379"/>
                </a:cubicBezTo>
                <a:cubicBezTo>
                  <a:pt x="55174" y="434379"/>
                  <a:pt x="46683" y="430120"/>
                  <a:pt x="42437" y="430120"/>
                </a:cubicBezTo>
                <a:cubicBezTo>
                  <a:pt x="8475" y="417344"/>
                  <a:pt x="-8507" y="379015"/>
                  <a:pt x="4229" y="344945"/>
                </a:cubicBezTo>
                <a:cubicBezTo>
                  <a:pt x="114609" y="42571"/>
                  <a:pt x="114609" y="42571"/>
                  <a:pt x="114609" y="42571"/>
                </a:cubicBezTo>
                <a:cubicBezTo>
                  <a:pt x="124161" y="17019"/>
                  <a:pt x="145653" y="1048"/>
                  <a:pt x="170130" y="50"/>
                </a:cubicBezTo>
                <a:close/>
              </a:path>
            </a:pathLst>
          </a:custGeom>
          <a:solidFill>
            <a:srgbClr val="005DA2"/>
          </a:solidFill>
          <a:ln>
            <a:noFill/>
          </a:ln>
        </p:spPr>
        <p:txBody>
          <a:bodyPr vert="horz" wrap="square" lIns="91440" tIns="45720" rIns="91440" bIns="45720" numCol="1" anchor="t" anchorCtr="0" compatLnSpc="1">
            <a:noAutofit/>
          </a:bodyPr>
          <a:lstStyle/>
          <a:p>
            <a:endParaRPr lang="zh-CN" altLang="en-US"/>
          </a:p>
        </p:txBody>
      </p:sp>
      <p:sp>
        <p:nvSpPr>
          <p:cNvPr id="666" name="任意多边形: 形状 665"/>
          <p:cNvSpPr/>
          <p:nvPr/>
        </p:nvSpPr>
        <p:spPr bwMode="auto">
          <a:xfrm>
            <a:off x="7975535" y="2543783"/>
            <a:ext cx="2166949" cy="1132880"/>
          </a:xfrm>
          <a:custGeom>
            <a:gdLst>
              <a:gd name="connsiteX0" fmla="*/ 172044 w 2166949"/>
              <a:gd name="connsiteY0" fmla="*/ 50 h 1132880"/>
              <a:gd name="connsiteX1" fmla="*/ 197831 w 2166949"/>
              <a:gd name="connsiteY1" fmla="*/ 4242 h 1132880"/>
              <a:gd name="connsiteX2" fmla="*/ 504085 w 2166949"/>
              <a:gd name="connsiteY2" fmla="*/ 114971 h 1132880"/>
              <a:gd name="connsiteX3" fmla="*/ 542367 w 2166949"/>
              <a:gd name="connsiteY3" fmla="*/ 200146 h 1132880"/>
              <a:gd name="connsiteX4" fmla="*/ 457296 w 2166949"/>
              <a:gd name="connsiteY4" fmla="*/ 238475 h 1132880"/>
              <a:gd name="connsiteX5" fmla="*/ 317129 w 2166949"/>
              <a:gd name="connsiteY5" fmla="*/ 186771 h 1132880"/>
              <a:gd name="connsiteX6" fmla="*/ 311981 w 2166949"/>
              <a:gd name="connsiteY6" fmla="*/ 184872 h 1132880"/>
              <a:gd name="connsiteX7" fmla="*/ 329989 w 2166949"/>
              <a:gd name="connsiteY7" fmla="*/ 218267 h 1132880"/>
              <a:gd name="connsiteX8" fmla="*/ 669123 w 2166949"/>
              <a:gd name="connsiteY8" fmla="*/ 847185 h 1132880"/>
              <a:gd name="connsiteX9" fmla="*/ 885523 w 2166949"/>
              <a:gd name="connsiteY9" fmla="*/ 979373 h 1132880"/>
              <a:gd name="connsiteX10" fmla="*/ 2090573 w 2166949"/>
              <a:gd name="connsiteY10" fmla="*/ 979373 h 1132880"/>
              <a:gd name="connsiteX11" fmla="*/ 2166949 w 2166949"/>
              <a:gd name="connsiteY11" fmla="*/ 1056126 h 1132880"/>
              <a:gd name="connsiteX12" fmla="*/ 2090573 w 2166949"/>
              <a:gd name="connsiteY12" fmla="*/ 1132880 h 1132880"/>
              <a:gd name="connsiteX13" fmla="*/ 885523 w 2166949"/>
              <a:gd name="connsiteY13" fmla="*/ 1132880 h 1132880"/>
              <a:gd name="connsiteX14" fmla="*/ 537586 w 2166949"/>
              <a:gd name="connsiteY14" fmla="*/ 919675 h 1132880"/>
              <a:gd name="connsiteX15" fmla="*/ 195767 w 2166949"/>
              <a:gd name="connsiteY15" fmla="*/ 288742 h 1132880"/>
              <a:gd name="connsiteX16" fmla="*/ 176515 w 2166949"/>
              <a:gd name="connsiteY16" fmla="*/ 253207 h 1132880"/>
              <a:gd name="connsiteX17" fmla="*/ 163205 w 2166949"/>
              <a:gd name="connsiteY17" fmla="*/ 289381 h 1132880"/>
              <a:gd name="connsiteX18" fmla="*/ 125521 w 2166949"/>
              <a:gd name="connsiteY18" fmla="*/ 391791 h 1132880"/>
              <a:gd name="connsiteX19" fmla="*/ 65971 w 2166949"/>
              <a:gd name="connsiteY19" fmla="*/ 434379 h 1132880"/>
              <a:gd name="connsiteX20" fmla="*/ 44704 w 2166949"/>
              <a:gd name="connsiteY20" fmla="*/ 430120 h 1132880"/>
              <a:gd name="connsiteX21" fmla="*/ 2168 w 2166949"/>
              <a:gd name="connsiteY21" fmla="*/ 349204 h 1132880"/>
              <a:gd name="connsiteX22" fmla="*/ 117014 w 2166949"/>
              <a:gd name="connsiteY22" fmla="*/ 42571 h 1132880"/>
              <a:gd name="connsiteX23" fmla="*/ 172044 w 2166949"/>
              <a:gd name="connsiteY23" fmla="*/ 50 h 11328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66949" h="1132880">
                <a:moveTo>
                  <a:pt x="172044" y="50"/>
                </a:moveTo>
                <a:cubicBezTo>
                  <a:pt x="180551" y="-283"/>
                  <a:pt x="189324" y="1048"/>
                  <a:pt x="197831" y="4242"/>
                </a:cubicBezTo>
                <a:cubicBezTo>
                  <a:pt x="504085" y="114971"/>
                  <a:pt x="504085" y="114971"/>
                  <a:pt x="504085" y="114971"/>
                </a:cubicBezTo>
                <a:cubicBezTo>
                  <a:pt x="533860" y="127747"/>
                  <a:pt x="550874" y="166076"/>
                  <a:pt x="542367" y="200146"/>
                </a:cubicBezTo>
                <a:cubicBezTo>
                  <a:pt x="529607" y="234217"/>
                  <a:pt x="491325" y="251252"/>
                  <a:pt x="457296" y="238475"/>
                </a:cubicBezTo>
                <a:cubicBezTo>
                  <a:pt x="396684" y="216117"/>
                  <a:pt x="351224" y="199348"/>
                  <a:pt x="317129" y="186771"/>
                </a:cubicBezTo>
                <a:lnTo>
                  <a:pt x="311981" y="184872"/>
                </a:lnTo>
                <a:lnTo>
                  <a:pt x="329989" y="218267"/>
                </a:lnTo>
                <a:cubicBezTo>
                  <a:pt x="669123" y="847185"/>
                  <a:pt x="669123" y="847185"/>
                  <a:pt x="669123" y="847185"/>
                </a:cubicBezTo>
                <a:cubicBezTo>
                  <a:pt x="711554" y="928203"/>
                  <a:pt x="796417" y="979373"/>
                  <a:pt x="885523" y="979373"/>
                </a:cubicBezTo>
                <a:cubicBezTo>
                  <a:pt x="2090573" y="979373"/>
                  <a:pt x="2090573" y="979373"/>
                  <a:pt x="2090573" y="979373"/>
                </a:cubicBezTo>
                <a:cubicBezTo>
                  <a:pt x="2133004" y="979373"/>
                  <a:pt x="2166949" y="1013485"/>
                  <a:pt x="2166949" y="1056126"/>
                </a:cubicBezTo>
                <a:cubicBezTo>
                  <a:pt x="2166949" y="1098767"/>
                  <a:pt x="2133004" y="1132880"/>
                  <a:pt x="2090573" y="1132880"/>
                </a:cubicBezTo>
                <a:cubicBezTo>
                  <a:pt x="885523" y="1132880"/>
                  <a:pt x="885523" y="1132880"/>
                  <a:pt x="885523" y="1132880"/>
                </a:cubicBezTo>
                <a:cubicBezTo>
                  <a:pt x="737013" y="1132880"/>
                  <a:pt x="605476" y="1051862"/>
                  <a:pt x="537586" y="919675"/>
                </a:cubicBezTo>
                <a:cubicBezTo>
                  <a:pt x="355661" y="583877"/>
                  <a:pt x="253329" y="394991"/>
                  <a:pt x="195767" y="288742"/>
                </a:cubicBezTo>
                <a:lnTo>
                  <a:pt x="176515" y="253207"/>
                </a:lnTo>
                <a:lnTo>
                  <a:pt x="163205" y="289381"/>
                </a:lnTo>
                <a:cubicBezTo>
                  <a:pt x="125521" y="391791"/>
                  <a:pt x="125521" y="391791"/>
                  <a:pt x="125521" y="391791"/>
                </a:cubicBezTo>
                <a:cubicBezTo>
                  <a:pt x="117014" y="417344"/>
                  <a:pt x="91493" y="434379"/>
                  <a:pt x="65971" y="434379"/>
                </a:cubicBezTo>
                <a:cubicBezTo>
                  <a:pt x="57464" y="434379"/>
                  <a:pt x="48957" y="434379"/>
                  <a:pt x="44704" y="430120"/>
                </a:cubicBezTo>
                <a:cubicBezTo>
                  <a:pt x="10675" y="417344"/>
                  <a:pt x="-6339" y="383274"/>
                  <a:pt x="2168" y="349204"/>
                </a:cubicBezTo>
                <a:cubicBezTo>
                  <a:pt x="117014" y="42571"/>
                  <a:pt x="117014" y="42571"/>
                  <a:pt x="117014" y="42571"/>
                </a:cubicBezTo>
                <a:cubicBezTo>
                  <a:pt x="123394" y="17019"/>
                  <a:pt x="146523" y="1048"/>
                  <a:pt x="172044" y="50"/>
                </a:cubicBezTo>
                <a:close/>
              </a:path>
            </a:pathLst>
          </a:custGeom>
          <a:solidFill>
            <a:srgbClr val="0071C1"/>
          </a:solidFill>
          <a:ln>
            <a:noFill/>
          </a:ln>
        </p:spPr>
        <p:txBody>
          <a:bodyPr vert="horz" wrap="square" lIns="91440" tIns="45720" rIns="91440" bIns="45720" numCol="1" anchor="t" anchorCtr="0" compatLnSpc="1">
            <a:noAutofit/>
          </a:bodyPr>
          <a:lstStyle/>
          <a:p>
            <a:r>
              <a:rPr lang="en-US" altLang="zh-CN"/>
              <a:t> </a:t>
            </a:r>
            <a:endParaRPr lang="zh-CN" altLang="en-US"/>
          </a:p>
        </p:txBody>
      </p:sp>
      <p:sp>
        <p:nvSpPr>
          <p:cNvPr id="667" name="任意多边形: 形状 666"/>
          <p:cNvSpPr/>
          <p:nvPr/>
        </p:nvSpPr>
        <p:spPr bwMode="auto">
          <a:xfrm>
            <a:off x="5931666" y="3522676"/>
            <a:ext cx="2652463" cy="1244600"/>
          </a:xfrm>
          <a:custGeom>
            <a:gdLst>
              <a:gd name="connsiteX0" fmla="*/ 989562 w 2652463"/>
              <a:gd name="connsiteY0" fmla="*/ 0 h 1244600"/>
              <a:gd name="connsiteX1" fmla="*/ 2576105 w 2652463"/>
              <a:gd name="connsiteY1" fmla="*/ 0 h 1244600"/>
              <a:gd name="connsiteX2" fmla="*/ 2652463 w 2652463"/>
              <a:gd name="connsiteY2" fmla="*/ 76750 h 1244600"/>
              <a:gd name="connsiteX3" fmla="*/ 2576105 w 2652463"/>
              <a:gd name="connsiteY3" fmla="*/ 153500 h 1244600"/>
              <a:gd name="connsiteX4" fmla="*/ 989562 w 2652463"/>
              <a:gd name="connsiteY4" fmla="*/ 153500 h 1244600"/>
              <a:gd name="connsiteX5" fmla="*/ 671405 w 2652463"/>
              <a:gd name="connsiteY5" fmla="*/ 345376 h 1244600"/>
              <a:gd name="connsiteX6" fmla="*/ 278832 w 2652463"/>
              <a:gd name="connsiteY6" fmla="*/ 1075955 h 1244600"/>
              <a:gd name="connsiteX7" fmla="*/ 274479 w 2652463"/>
              <a:gd name="connsiteY7" fmla="*/ 1084057 h 1244600"/>
              <a:gd name="connsiteX8" fmla="*/ 333854 w 2652463"/>
              <a:gd name="connsiteY8" fmla="*/ 1071707 h 1244600"/>
              <a:gd name="connsiteX9" fmla="*/ 446368 w 2652463"/>
              <a:gd name="connsiteY9" fmla="*/ 1048303 h 1244600"/>
              <a:gd name="connsiteX10" fmla="*/ 522568 w 2652463"/>
              <a:gd name="connsiteY10" fmla="*/ 1099511 h 1244600"/>
              <a:gd name="connsiteX11" fmla="*/ 471768 w 2652463"/>
              <a:gd name="connsiteY11" fmla="*/ 1176323 h 1244600"/>
              <a:gd name="connsiteX12" fmla="*/ 141568 w 2652463"/>
              <a:gd name="connsiteY12" fmla="*/ 1244600 h 1244600"/>
              <a:gd name="connsiteX13" fmla="*/ 128868 w 2652463"/>
              <a:gd name="connsiteY13" fmla="*/ 1244600 h 1244600"/>
              <a:gd name="connsiteX14" fmla="*/ 65368 w 2652463"/>
              <a:gd name="connsiteY14" fmla="*/ 1193392 h 1244600"/>
              <a:gd name="connsiteX15" fmla="*/ 1868 w 2652463"/>
              <a:gd name="connsiteY15" fmla="*/ 860541 h 1244600"/>
              <a:gd name="connsiteX16" fmla="*/ 48434 w 2652463"/>
              <a:gd name="connsiteY16" fmla="*/ 783730 h 1244600"/>
              <a:gd name="connsiteX17" fmla="*/ 124634 w 2652463"/>
              <a:gd name="connsiteY17" fmla="*/ 834937 h 1244600"/>
              <a:gd name="connsiteX18" fmla="*/ 142800 w 2652463"/>
              <a:gd name="connsiteY18" fmla="*/ 923676 h 1244600"/>
              <a:gd name="connsiteX19" fmla="*/ 155755 w 2652463"/>
              <a:gd name="connsiteY19" fmla="*/ 986961 h 1244600"/>
              <a:gd name="connsiteX20" fmla="*/ 186120 w 2652463"/>
              <a:gd name="connsiteY20" fmla="*/ 929885 h 1244600"/>
              <a:gd name="connsiteX21" fmla="*/ 535658 w 2652463"/>
              <a:gd name="connsiteY21" fmla="*/ 272889 h 1244600"/>
              <a:gd name="connsiteX22" fmla="*/ 989562 w 2652463"/>
              <a:gd name="connsiteY22" fmla="*/ 0 h 12446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52463" h="1244600">
                <a:moveTo>
                  <a:pt x="989562" y="0"/>
                </a:moveTo>
                <a:cubicBezTo>
                  <a:pt x="2576105" y="0"/>
                  <a:pt x="2576105" y="0"/>
                  <a:pt x="2576105" y="0"/>
                </a:cubicBezTo>
                <a:cubicBezTo>
                  <a:pt x="2618526" y="0"/>
                  <a:pt x="2652463" y="34111"/>
                  <a:pt x="2652463" y="76750"/>
                </a:cubicBezTo>
                <a:cubicBezTo>
                  <a:pt x="2652463" y="119389"/>
                  <a:pt x="2618526" y="153500"/>
                  <a:pt x="2576105" y="153500"/>
                </a:cubicBezTo>
                <a:cubicBezTo>
                  <a:pt x="989562" y="153500"/>
                  <a:pt x="989562" y="153500"/>
                  <a:pt x="989562" y="153500"/>
                </a:cubicBezTo>
                <a:cubicBezTo>
                  <a:pt x="853815" y="153500"/>
                  <a:pt x="735037" y="225987"/>
                  <a:pt x="671405" y="345376"/>
                </a:cubicBezTo>
                <a:cubicBezTo>
                  <a:pt x="430401" y="793885"/>
                  <a:pt x="324962" y="990108"/>
                  <a:pt x="278832" y="1075955"/>
                </a:cubicBezTo>
                <a:lnTo>
                  <a:pt x="274479" y="1084057"/>
                </a:lnTo>
                <a:lnTo>
                  <a:pt x="333854" y="1071707"/>
                </a:lnTo>
                <a:cubicBezTo>
                  <a:pt x="446368" y="1048303"/>
                  <a:pt x="446368" y="1048303"/>
                  <a:pt x="446368" y="1048303"/>
                </a:cubicBezTo>
                <a:cubicBezTo>
                  <a:pt x="480235" y="1039769"/>
                  <a:pt x="514101" y="1061105"/>
                  <a:pt x="522568" y="1099511"/>
                </a:cubicBezTo>
                <a:cubicBezTo>
                  <a:pt x="526801" y="1133650"/>
                  <a:pt x="505635" y="1167788"/>
                  <a:pt x="471768" y="1176323"/>
                </a:cubicBezTo>
                <a:cubicBezTo>
                  <a:pt x="141568" y="1244600"/>
                  <a:pt x="141568" y="1244600"/>
                  <a:pt x="141568" y="1244600"/>
                </a:cubicBezTo>
                <a:cubicBezTo>
                  <a:pt x="137334" y="1244600"/>
                  <a:pt x="133101" y="1244600"/>
                  <a:pt x="128868" y="1244600"/>
                </a:cubicBezTo>
                <a:cubicBezTo>
                  <a:pt x="99234" y="1244600"/>
                  <a:pt x="73834" y="1223264"/>
                  <a:pt x="65368" y="1193392"/>
                </a:cubicBezTo>
                <a:cubicBezTo>
                  <a:pt x="1868" y="860541"/>
                  <a:pt x="1868" y="860541"/>
                  <a:pt x="1868" y="860541"/>
                </a:cubicBezTo>
                <a:cubicBezTo>
                  <a:pt x="-6599" y="826403"/>
                  <a:pt x="14568" y="792264"/>
                  <a:pt x="48434" y="783730"/>
                </a:cubicBezTo>
                <a:cubicBezTo>
                  <a:pt x="86534" y="779462"/>
                  <a:pt x="120401" y="800799"/>
                  <a:pt x="124634" y="834937"/>
                </a:cubicBezTo>
                <a:cubicBezTo>
                  <a:pt x="131514" y="868542"/>
                  <a:pt x="137533" y="897947"/>
                  <a:pt x="142800" y="923676"/>
                </a:cubicBezTo>
                <a:lnTo>
                  <a:pt x="155755" y="986961"/>
                </a:lnTo>
                <a:lnTo>
                  <a:pt x="186120" y="929885"/>
                </a:lnTo>
                <a:cubicBezTo>
                  <a:pt x="535658" y="272889"/>
                  <a:pt x="535658" y="272889"/>
                  <a:pt x="535658" y="272889"/>
                </a:cubicBezTo>
                <a:cubicBezTo>
                  <a:pt x="624742" y="102333"/>
                  <a:pt x="798668" y="0"/>
                  <a:pt x="989562" y="0"/>
                </a:cubicBezTo>
                <a:close/>
              </a:path>
            </a:pathLst>
          </a:custGeom>
          <a:solidFill>
            <a:srgbClr val="0071C1"/>
          </a:solidFill>
          <a:ln>
            <a:noFill/>
          </a:ln>
        </p:spPr>
        <p:txBody>
          <a:bodyPr vert="horz" wrap="square" lIns="91440" tIns="45720" rIns="91440" bIns="45720" numCol="1" anchor="t" anchorCtr="0" compatLnSpc="1">
            <a:noAutofit/>
          </a:bodyPr>
          <a:lstStyle/>
          <a:p>
            <a:endParaRPr lang="zh-CN" altLang="en-US"/>
          </a:p>
        </p:txBody>
      </p:sp>
      <p:sp>
        <p:nvSpPr>
          <p:cNvPr id="668" name="任意多边形: 形状 667"/>
          <p:cNvSpPr/>
          <p:nvPr/>
        </p:nvSpPr>
        <p:spPr bwMode="auto">
          <a:xfrm>
            <a:off x="8401528" y="3522676"/>
            <a:ext cx="1774293" cy="1100138"/>
          </a:xfrm>
          <a:custGeom>
            <a:gdLst>
              <a:gd name="connsiteX0" fmla="*/ 917246 w 1774293"/>
              <a:gd name="connsiteY0" fmla="*/ 0 h 1100138"/>
              <a:gd name="connsiteX1" fmla="*/ 1774293 w 1774293"/>
              <a:gd name="connsiteY1" fmla="*/ 0 h 1100138"/>
              <a:gd name="connsiteX2" fmla="*/ 1774293 w 1774293"/>
              <a:gd name="connsiteY2" fmla="*/ 153377 h 1100138"/>
              <a:gd name="connsiteX3" fmla="*/ 917246 w 1774293"/>
              <a:gd name="connsiteY3" fmla="*/ 153377 h 1100138"/>
              <a:gd name="connsiteX4" fmla="*/ 594793 w 1774293"/>
              <a:gd name="connsiteY4" fmla="*/ 345098 h 1100138"/>
              <a:gd name="connsiteX5" fmla="*/ 277405 w 1774293"/>
              <a:gd name="connsiteY5" fmla="*/ 939762 h 1100138"/>
              <a:gd name="connsiteX6" fmla="*/ 337759 w 1774293"/>
              <a:gd name="connsiteY6" fmla="*/ 927245 h 1100138"/>
              <a:gd name="connsiteX7" fmla="*/ 450608 w 1774293"/>
              <a:gd name="connsiteY7" fmla="*/ 903841 h 1100138"/>
              <a:gd name="connsiteX8" fmla="*/ 527035 w 1774293"/>
              <a:gd name="connsiteY8" fmla="*/ 955049 h 1100138"/>
              <a:gd name="connsiteX9" fmla="*/ 476084 w 1774293"/>
              <a:gd name="connsiteY9" fmla="*/ 1031861 h 1100138"/>
              <a:gd name="connsiteX10" fmla="*/ 144901 w 1774293"/>
              <a:gd name="connsiteY10" fmla="*/ 1100138 h 1100138"/>
              <a:gd name="connsiteX11" fmla="*/ 132163 w 1774293"/>
              <a:gd name="connsiteY11" fmla="*/ 1100138 h 1100138"/>
              <a:gd name="connsiteX12" fmla="*/ 68474 w 1774293"/>
              <a:gd name="connsiteY12" fmla="*/ 1048930 h 1100138"/>
              <a:gd name="connsiteX13" fmla="*/ 539 w 1774293"/>
              <a:gd name="connsiteY13" fmla="*/ 720347 h 1100138"/>
              <a:gd name="connsiteX14" fmla="*/ 51490 w 1774293"/>
              <a:gd name="connsiteY14" fmla="*/ 643535 h 1100138"/>
              <a:gd name="connsiteX15" fmla="*/ 127917 w 1774293"/>
              <a:gd name="connsiteY15" fmla="*/ 694743 h 1100138"/>
              <a:gd name="connsiteX16" fmla="*/ 146137 w 1774293"/>
              <a:gd name="connsiteY16" fmla="*/ 782073 h 1100138"/>
              <a:gd name="connsiteX17" fmla="*/ 159411 w 1774293"/>
              <a:gd name="connsiteY17" fmla="*/ 845700 h 1100138"/>
              <a:gd name="connsiteX18" fmla="*/ 176596 w 1774293"/>
              <a:gd name="connsiteY18" fmla="*/ 813290 h 1100138"/>
              <a:gd name="connsiteX19" fmla="*/ 463266 w 1774293"/>
              <a:gd name="connsiteY19" fmla="*/ 272670 h 1100138"/>
              <a:gd name="connsiteX20" fmla="*/ 917246 w 1774293"/>
              <a:gd name="connsiteY20" fmla="*/ 0 h 110013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74293" h="1100138">
                <a:moveTo>
                  <a:pt x="917246" y="0"/>
                </a:moveTo>
                <a:cubicBezTo>
                  <a:pt x="1774293" y="0"/>
                  <a:pt x="1774293" y="0"/>
                  <a:pt x="1774293" y="0"/>
                </a:cubicBezTo>
                <a:cubicBezTo>
                  <a:pt x="1774293" y="153377"/>
                  <a:pt x="1774293" y="153377"/>
                  <a:pt x="1774293" y="153377"/>
                </a:cubicBezTo>
                <a:cubicBezTo>
                  <a:pt x="917246" y="153377"/>
                  <a:pt x="917246" y="153377"/>
                  <a:pt x="917246" y="153377"/>
                </a:cubicBezTo>
                <a:cubicBezTo>
                  <a:pt x="781476" y="153377"/>
                  <a:pt x="658435" y="225805"/>
                  <a:pt x="594793" y="345098"/>
                </a:cubicBezTo>
                <a:lnTo>
                  <a:pt x="277405" y="939762"/>
                </a:lnTo>
                <a:lnTo>
                  <a:pt x="337759" y="927245"/>
                </a:lnTo>
                <a:cubicBezTo>
                  <a:pt x="450608" y="903841"/>
                  <a:pt x="450608" y="903841"/>
                  <a:pt x="450608" y="903841"/>
                </a:cubicBezTo>
                <a:cubicBezTo>
                  <a:pt x="484576" y="899574"/>
                  <a:pt x="518543" y="920911"/>
                  <a:pt x="527035" y="955049"/>
                </a:cubicBezTo>
                <a:cubicBezTo>
                  <a:pt x="531281" y="989188"/>
                  <a:pt x="510052" y="1023326"/>
                  <a:pt x="476084" y="1031861"/>
                </a:cubicBezTo>
                <a:cubicBezTo>
                  <a:pt x="144901" y="1100138"/>
                  <a:pt x="144901" y="1100138"/>
                  <a:pt x="144901" y="1100138"/>
                </a:cubicBezTo>
                <a:cubicBezTo>
                  <a:pt x="140655" y="1100138"/>
                  <a:pt x="136409" y="1100138"/>
                  <a:pt x="132163" y="1100138"/>
                </a:cubicBezTo>
                <a:cubicBezTo>
                  <a:pt x="102442" y="1100138"/>
                  <a:pt x="76966" y="1078802"/>
                  <a:pt x="68474" y="1048930"/>
                </a:cubicBezTo>
                <a:cubicBezTo>
                  <a:pt x="539" y="720347"/>
                  <a:pt x="539" y="720347"/>
                  <a:pt x="539" y="720347"/>
                </a:cubicBezTo>
                <a:cubicBezTo>
                  <a:pt x="-3707" y="686208"/>
                  <a:pt x="17523" y="647802"/>
                  <a:pt x="51490" y="643535"/>
                </a:cubicBezTo>
                <a:cubicBezTo>
                  <a:pt x="89704" y="635000"/>
                  <a:pt x="123671" y="656337"/>
                  <a:pt x="127917" y="694743"/>
                </a:cubicBezTo>
                <a:cubicBezTo>
                  <a:pt x="134817" y="727814"/>
                  <a:pt x="140854" y="756752"/>
                  <a:pt x="146137" y="782073"/>
                </a:cubicBezTo>
                <a:lnTo>
                  <a:pt x="159411" y="845700"/>
                </a:lnTo>
                <a:lnTo>
                  <a:pt x="176596" y="813290"/>
                </a:lnTo>
                <a:cubicBezTo>
                  <a:pt x="463266" y="272670"/>
                  <a:pt x="463266" y="272670"/>
                  <a:pt x="463266" y="272670"/>
                </a:cubicBezTo>
                <a:cubicBezTo>
                  <a:pt x="552364" y="102251"/>
                  <a:pt x="726320" y="0"/>
                  <a:pt x="917246" y="0"/>
                </a:cubicBezTo>
                <a:close/>
              </a:path>
            </a:pathLst>
          </a:custGeom>
          <a:solidFill>
            <a:srgbClr val="005DA2"/>
          </a:solidFill>
          <a:ln>
            <a:noFill/>
          </a:ln>
        </p:spPr>
        <p:txBody>
          <a:bodyPr vert="horz" wrap="square" lIns="91440" tIns="45720" rIns="91440" bIns="45720" numCol="1" anchor="t" anchorCtr="0" compatLnSpc="1">
            <a:noAutofit/>
          </a:bodyPr>
          <a:lstStyle/>
          <a:p>
            <a:endParaRPr lang="zh-CN" altLang="en-US"/>
          </a:p>
        </p:txBody>
      </p:sp>
      <p:sp>
        <p:nvSpPr>
          <p:cNvPr id="13" name="文本框 12"/>
          <p:cNvSpPr txBox="1"/>
          <p:nvPr/>
        </p:nvSpPr>
        <p:spPr>
          <a:xfrm>
            <a:off x="4420388" y="5458347"/>
            <a:ext cx="2751857" cy="830997"/>
          </a:xfrm>
          <a:prstGeom prst="rect">
            <a:avLst/>
          </a:prstGeom>
          <a:noFill/>
        </p:spPr>
        <p:txBody>
          <a:bodyPr wrap="square" rtlCol="0">
            <a:spAutoFit/>
          </a:bodyPr>
          <a:lstStyle/>
          <a:p>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4" name="文本框 2"/>
          <p:cNvSpPr txBox="1"/>
          <p:nvPr/>
        </p:nvSpPr>
        <p:spPr>
          <a:xfrm>
            <a:off x="4366686" y="5013714"/>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sp>
        <p:nvSpPr>
          <p:cNvPr id="15" name="文本框 14"/>
          <p:cNvSpPr txBox="1"/>
          <p:nvPr/>
        </p:nvSpPr>
        <p:spPr>
          <a:xfrm>
            <a:off x="4420388" y="2010053"/>
            <a:ext cx="2751857" cy="830997"/>
          </a:xfrm>
          <a:prstGeom prst="rect">
            <a:avLst/>
          </a:prstGeom>
          <a:noFill/>
        </p:spPr>
        <p:txBody>
          <a:bodyPr wrap="square" rtlCol="0">
            <a:spAutoFit/>
          </a:bodyPr>
          <a:lstStyle/>
          <a:p>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6" name="文本框 2"/>
          <p:cNvSpPr txBox="1"/>
          <p:nvPr/>
        </p:nvSpPr>
        <p:spPr>
          <a:xfrm>
            <a:off x="4366686" y="1565420"/>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sp>
        <p:nvSpPr>
          <p:cNvPr id="17" name="文本框 16"/>
          <p:cNvSpPr txBox="1"/>
          <p:nvPr/>
        </p:nvSpPr>
        <p:spPr>
          <a:xfrm>
            <a:off x="7827367" y="5215290"/>
            <a:ext cx="2751857" cy="830997"/>
          </a:xfrm>
          <a:prstGeom prst="rect">
            <a:avLst/>
          </a:prstGeom>
          <a:noFill/>
        </p:spPr>
        <p:txBody>
          <a:bodyPr wrap="square" rtlCol="0">
            <a:spAutoFit/>
          </a:bodyPr>
          <a:lstStyle/>
          <a:p>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8" name="文本框 2"/>
          <p:cNvSpPr txBox="1"/>
          <p:nvPr/>
        </p:nvSpPr>
        <p:spPr>
          <a:xfrm>
            <a:off x="7773665" y="4770657"/>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sp>
        <p:nvSpPr>
          <p:cNvPr id="19" name="文本框 18"/>
          <p:cNvSpPr txBox="1"/>
          <p:nvPr/>
        </p:nvSpPr>
        <p:spPr>
          <a:xfrm>
            <a:off x="7604293" y="1668705"/>
            <a:ext cx="2751857" cy="830997"/>
          </a:xfrm>
          <a:prstGeom prst="rect">
            <a:avLst/>
          </a:prstGeom>
          <a:noFill/>
        </p:spPr>
        <p:txBody>
          <a:bodyPr wrap="square" rtlCol="0">
            <a:spAutoFit/>
          </a:bodyPr>
          <a:lstStyle/>
          <a:p>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20" name="文本框 2"/>
          <p:cNvSpPr txBox="1"/>
          <p:nvPr/>
        </p:nvSpPr>
        <p:spPr>
          <a:xfrm>
            <a:off x="7550591" y="1224072"/>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sp>
        <p:nvSpPr>
          <p:cNvPr id="21" name="文本框 20"/>
          <p:cNvSpPr txBox="1"/>
          <p:nvPr/>
        </p:nvSpPr>
        <p:spPr>
          <a:xfrm>
            <a:off x="1129487" y="3324282"/>
            <a:ext cx="2751857" cy="830997"/>
          </a:xfrm>
          <a:prstGeom prst="rect">
            <a:avLst/>
          </a:prstGeom>
          <a:noFill/>
        </p:spPr>
        <p:txBody>
          <a:bodyPr wrap="square" rtlCol="0">
            <a:spAutoFit/>
          </a:bodyPr>
          <a:lstStyle/>
          <a:p>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22" name="文本框 2"/>
          <p:cNvSpPr txBox="1"/>
          <p:nvPr/>
        </p:nvSpPr>
        <p:spPr>
          <a:xfrm>
            <a:off x="1075785" y="2879649"/>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9"/>
                                        </p:tgtEl>
                                        <p:attrNameLst>
                                          <p:attrName>ppt_y</p:attrName>
                                        </p:attrNameLst>
                                      </p:cBhvr>
                                      <p:tavLst>
                                        <p:tav tm="0">
                                          <p:val>
                                            <p:strVal val="#ppt_y"/>
                                          </p:val>
                                        </p:tav>
                                        <p:tav tm="100000">
                                          <p:val>
                                            <p:strVal val="#ppt_y"/>
                                          </p:val>
                                        </p:tav>
                                      </p:tavLst>
                                    </p:anim>
                                    <p:anim calcmode="lin" valueType="num">
                                      <p:cBhvr>
                                        <p:cTn id="14"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9"/>
                                        </p:tgtEl>
                                      </p:cBhvr>
                                    </p:animEffect>
                                  </p:childTnLst>
                                </p:cTn>
                              </p:par>
                              <p:par>
                                <p:cTn id="17" presetID="22" presetClass="entr" presetSubtype="8" fill="hold" nodeType="withEffect">
                                  <p:stCondLst>
                                    <p:cond delay="100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500"/>
                                        <p:tgtEl>
                                          <p:spTgt spid="40"/>
                                        </p:tgtEl>
                                      </p:cBhvr>
                                    </p:animEffect>
                                  </p:childTnLst>
                                </p:cTn>
                              </p:par>
                              <p:par>
                                <p:cTn id="20" presetID="22" presetClass="entr" presetSubtype="2" fill="hold" grpId="0" nodeType="withEffect">
                                  <p:stCondLst>
                                    <p:cond delay="1250"/>
                                  </p:stCondLst>
                                  <p:childTnLst>
                                    <p:set>
                                      <p:cBhvr>
                                        <p:cTn id="21" dur="1" fill="hold">
                                          <p:stCondLst>
                                            <p:cond delay="0"/>
                                          </p:stCondLst>
                                        </p:cTn>
                                        <p:tgtEl>
                                          <p:spTgt spid="666"/>
                                        </p:tgtEl>
                                        <p:attrNameLst>
                                          <p:attrName>style.visibility</p:attrName>
                                        </p:attrNameLst>
                                      </p:cBhvr>
                                      <p:to>
                                        <p:strVal val="visible"/>
                                      </p:to>
                                    </p:set>
                                    <p:animEffect transition="in" filter="wipe(right)">
                                      <p:cBhvr>
                                        <p:cTn id="22" dur="500"/>
                                        <p:tgtEl>
                                          <p:spTgt spid="666"/>
                                        </p:tgtEl>
                                      </p:cBhvr>
                                    </p:animEffect>
                                  </p:childTnLst>
                                </p:cTn>
                              </p:par>
                              <p:par>
                                <p:cTn id="23" presetID="42" presetClass="entr" presetSubtype="0" fill="hold" grpId="0" nodeType="withEffect">
                                  <p:stCondLst>
                                    <p:cond delay="125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anim calcmode="lin" valueType="num">
                                      <p:cBhvr>
                                        <p:cTn id="26" dur="1000" fill="hold"/>
                                        <p:tgtEl>
                                          <p:spTgt spid="19"/>
                                        </p:tgtEl>
                                        <p:attrNameLst>
                                          <p:attrName>ppt_x</p:attrName>
                                        </p:attrNameLst>
                                      </p:cBhvr>
                                      <p:tavLst>
                                        <p:tav tm="0">
                                          <p:val>
                                            <p:strVal val="#ppt_x"/>
                                          </p:val>
                                        </p:tav>
                                        <p:tav tm="100000">
                                          <p:val>
                                            <p:strVal val="#ppt_x"/>
                                          </p:val>
                                        </p:tav>
                                      </p:tavLst>
                                    </p:anim>
                                    <p:anim calcmode="lin" valueType="num">
                                      <p:cBhvr>
                                        <p:cTn id="27" dur="1000" fill="hold"/>
                                        <p:tgtEl>
                                          <p:spTgt spid="19"/>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125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1000"/>
                                        <p:tgtEl>
                                          <p:spTgt spid="20"/>
                                        </p:tgtEl>
                                      </p:cBhvr>
                                    </p:animEffect>
                                    <p:anim calcmode="lin" valueType="num">
                                      <p:cBhvr>
                                        <p:cTn id="31" dur="1000" fill="hold"/>
                                        <p:tgtEl>
                                          <p:spTgt spid="20"/>
                                        </p:tgtEl>
                                        <p:attrNameLst>
                                          <p:attrName>ppt_x</p:attrName>
                                        </p:attrNameLst>
                                      </p:cBhvr>
                                      <p:tavLst>
                                        <p:tav tm="0">
                                          <p:val>
                                            <p:strVal val="#ppt_x"/>
                                          </p:val>
                                        </p:tav>
                                        <p:tav tm="100000">
                                          <p:val>
                                            <p:strVal val="#ppt_x"/>
                                          </p:val>
                                        </p:tav>
                                      </p:tavLst>
                                    </p:anim>
                                    <p:anim calcmode="lin" valueType="num">
                                      <p:cBhvr>
                                        <p:cTn id="32" dur="1000" fill="hold"/>
                                        <p:tgtEl>
                                          <p:spTgt spid="20"/>
                                        </p:tgtEl>
                                        <p:attrNameLst>
                                          <p:attrName>ppt_y</p:attrName>
                                        </p:attrNameLst>
                                      </p:cBhvr>
                                      <p:tavLst>
                                        <p:tav tm="0">
                                          <p:val>
                                            <p:strVal val="#ppt_y+.1"/>
                                          </p:val>
                                        </p:tav>
                                        <p:tav tm="100000">
                                          <p:val>
                                            <p:strVal val="#ppt_y"/>
                                          </p:val>
                                        </p:tav>
                                      </p:tavLst>
                                    </p:anim>
                                  </p:childTnLst>
                                </p:cTn>
                              </p:par>
                              <p:par>
                                <p:cTn id="33" presetID="22" presetClass="entr" presetSubtype="2" fill="hold" grpId="0" nodeType="withEffect">
                                  <p:stCondLst>
                                    <p:cond delay="1750"/>
                                  </p:stCondLst>
                                  <p:childTnLst>
                                    <p:set>
                                      <p:cBhvr>
                                        <p:cTn id="34" dur="1" fill="hold">
                                          <p:stCondLst>
                                            <p:cond delay="0"/>
                                          </p:stCondLst>
                                        </p:cTn>
                                        <p:tgtEl>
                                          <p:spTgt spid="668"/>
                                        </p:tgtEl>
                                        <p:attrNameLst>
                                          <p:attrName>style.visibility</p:attrName>
                                        </p:attrNameLst>
                                      </p:cBhvr>
                                      <p:to>
                                        <p:strVal val="visible"/>
                                      </p:to>
                                    </p:set>
                                    <p:animEffect transition="in" filter="wipe(right)">
                                      <p:cBhvr>
                                        <p:cTn id="35" dur="500"/>
                                        <p:tgtEl>
                                          <p:spTgt spid="668"/>
                                        </p:tgtEl>
                                      </p:cBhvr>
                                    </p:animEffect>
                                  </p:childTnLst>
                                </p:cTn>
                              </p:par>
                              <p:par>
                                <p:cTn id="36" presetID="42" presetClass="entr" presetSubtype="0" fill="hold" grpId="0" nodeType="withEffect">
                                  <p:stCondLst>
                                    <p:cond delay="175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175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par>
                                <p:cTn id="46" presetID="22" presetClass="entr" presetSubtype="2" fill="hold" grpId="0" nodeType="withEffect">
                                  <p:stCondLst>
                                    <p:cond delay="2500"/>
                                  </p:stCondLst>
                                  <p:childTnLst>
                                    <p:set>
                                      <p:cBhvr>
                                        <p:cTn id="47" dur="1" fill="hold">
                                          <p:stCondLst>
                                            <p:cond delay="0"/>
                                          </p:stCondLst>
                                        </p:cTn>
                                        <p:tgtEl>
                                          <p:spTgt spid="665"/>
                                        </p:tgtEl>
                                        <p:attrNameLst>
                                          <p:attrName>style.visibility</p:attrName>
                                        </p:attrNameLst>
                                      </p:cBhvr>
                                      <p:to>
                                        <p:strVal val="visible"/>
                                      </p:to>
                                    </p:set>
                                    <p:animEffect transition="in" filter="wipe(right)">
                                      <p:cBhvr>
                                        <p:cTn id="48" dur="500"/>
                                        <p:tgtEl>
                                          <p:spTgt spid="665"/>
                                        </p:tgtEl>
                                      </p:cBhvr>
                                    </p:animEffect>
                                  </p:childTnLst>
                                </p:cTn>
                              </p:par>
                              <p:par>
                                <p:cTn id="49" presetID="42" presetClass="entr" presetSubtype="0" fill="hold" grpId="0" nodeType="withEffect">
                                  <p:stCondLst>
                                    <p:cond delay="250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0"/>
                                        <p:tgtEl>
                                          <p:spTgt spid="16"/>
                                        </p:tgtEl>
                                      </p:cBhvr>
                                    </p:animEffect>
                                    <p:anim calcmode="lin" valueType="num">
                                      <p:cBhvr>
                                        <p:cTn id="52" dur="1000" fill="hold"/>
                                        <p:tgtEl>
                                          <p:spTgt spid="16"/>
                                        </p:tgtEl>
                                        <p:attrNameLst>
                                          <p:attrName>ppt_x</p:attrName>
                                        </p:attrNameLst>
                                      </p:cBhvr>
                                      <p:tavLst>
                                        <p:tav tm="0">
                                          <p:val>
                                            <p:strVal val="#ppt_x"/>
                                          </p:val>
                                        </p:tav>
                                        <p:tav tm="100000">
                                          <p:val>
                                            <p:strVal val="#ppt_x"/>
                                          </p:val>
                                        </p:tav>
                                      </p:tavLst>
                                    </p:anim>
                                    <p:anim calcmode="lin" valueType="num">
                                      <p:cBhvr>
                                        <p:cTn id="53" dur="1000" fill="hold"/>
                                        <p:tgtEl>
                                          <p:spTgt spid="16"/>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250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par>
                                <p:cTn id="59" presetID="22" presetClass="entr" presetSubtype="2" fill="hold" grpId="0" nodeType="withEffect">
                                  <p:stCondLst>
                                    <p:cond delay="3000"/>
                                  </p:stCondLst>
                                  <p:childTnLst>
                                    <p:set>
                                      <p:cBhvr>
                                        <p:cTn id="60" dur="1" fill="hold">
                                          <p:stCondLst>
                                            <p:cond delay="0"/>
                                          </p:stCondLst>
                                        </p:cTn>
                                        <p:tgtEl>
                                          <p:spTgt spid="667"/>
                                        </p:tgtEl>
                                        <p:attrNameLst>
                                          <p:attrName>style.visibility</p:attrName>
                                        </p:attrNameLst>
                                      </p:cBhvr>
                                      <p:to>
                                        <p:strVal val="visible"/>
                                      </p:to>
                                    </p:set>
                                    <p:animEffect transition="in" filter="wipe(right)">
                                      <p:cBhvr>
                                        <p:cTn id="61" dur="500"/>
                                        <p:tgtEl>
                                          <p:spTgt spid="667"/>
                                        </p:tgtEl>
                                      </p:cBhvr>
                                    </p:animEffect>
                                  </p:childTnLst>
                                </p:cTn>
                              </p:par>
                              <p:par>
                                <p:cTn id="62" presetID="42" presetClass="entr" presetSubtype="0" fill="hold" grpId="0" nodeType="withEffect">
                                  <p:stCondLst>
                                    <p:cond delay="300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1000"/>
                                        <p:tgtEl>
                                          <p:spTgt spid="14"/>
                                        </p:tgtEl>
                                      </p:cBhvr>
                                    </p:animEffect>
                                    <p:anim calcmode="lin" valueType="num">
                                      <p:cBhvr>
                                        <p:cTn id="65" dur="1000" fill="hold"/>
                                        <p:tgtEl>
                                          <p:spTgt spid="14"/>
                                        </p:tgtEl>
                                        <p:attrNameLst>
                                          <p:attrName>ppt_x</p:attrName>
                                        </p:attrNameLst>
                                      </p:cBhvr>
                                      <p:tavLst>
                                        <p:tav tm="0">
                                          <p:val>
                                            <p:strVal val="#ppt_x"/>
                                          </p:val>
                                        </p:tav>
                                        <p:tav tm="100000">
                                          <p:val>
                                            <p:strVal val="#ppt_x"/>
                                          </p:val>
                                        </p:tav>
                                      </p:tavLst>
                                    </p:anim>
                                    <p:anim calcmode="lin" valueType="num">
                                      <p:cBhvr>
                                        <p:cTn id="66" dur="1000" fill="hold"/>
                                        <p:tgtEl>
                                          <p:spTgt spid="1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300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1000"/>
                                        <p:tgtEl>
                                          <p:spTgt spid="13"/>
                                        </p:tgtEl>
                                      </p:cBhvr>
                                    </p:animEffect>
                                    <p:anim calcmode="lin" valueType="num">
                                      <p:cBhvr>
                                        <p:cTn id="70" dur="1000" fill="hold"/>
                                        <p:tgtEl>
                                          <p:spTgt spid="13"/>
                                        </p:tgtEl>
                                        <p:attrNameLst>
                                          <p:attrName>ppt_x</p:attrName>
                                        </p:attrNameLst>
                                      </p:cBhvr>
                                      <p:tavLst>
                                        <p:tav tm="0">
                                          <p:val>
                                            <p:strVal val="#ppt_x"/>
                                          </p:val>
                                        </p:tav>
                                        <p:tav tm="100000">
                                          <p:val>
                                            <p:strVal val="#ppt_x"/>
                                          </p:val>
                                        </p:tav>
                                      </p:tavLst>
                                    </p:anim>
                                    <p:anim calcmode="lin" valueType="num">
                                      <p:cBhvr>
                                        <p:cTn id="71" dur="1000" fill="hold"/>
                                        <p:tgtEl>
                                          <p:spTgt spid="13"/>
                                        </p:tgtEl>
                                        <p:attrNameLst>
                                          <p:attrName>ppt_y</p:attrName>
                                        </p:attrNameLst>
                                      </p:cBhvr>
                                      <p:tavLst>
                                        <p:tav tm="0">
                                          <p:val>
                                            <p:strVal val="#ppt_y+.1"/>
                                          </p:val>
                                        </p:tav>
                                        <p:tav tm="100000">
                                          <p:val>
                                            <p:strVal val="#ppt_y"/>
                                          </p:val>
                                        </p:tav>
                                      </p:tavLst>
                                    </p:anim>
                                  </p:childTnLst>
                                </p:cTn>
                              </p:par>
                              <p:par>
                                <p:cTn id="72" presetID="22" presetClass="entr" presetSubtype="2" fill="hold" grpId="0" nodeType="withEffect">
                                  <p:stCondLst>
                                    <p:cond delay="1750"/>
                                  </p:stCondLst>
                                  <p:childTnLst>
                                    <p:set>
                                      <p:cBhvr>
                                        <p:cTn id="73" dur="1" fill="hold">
                                          <p:stCondLst>
                                            <p:cond delay="0"/>
                                          </p:stCondLst>
                                        </p:cTn>
                                        <p:tgtEl>
                                          <p:spTgt spid="664"/>
                                        </p:tgtEl>
                                        <p:attrNameLst>
                                          <p:attrName>style.visibility</p:attrName>
                                        </p:attrNameLst>
                                      </p:cBhvr>
                                      <p:to>
                                        <p:strVal val="visible"/>
                                      </p:to>
                                    </p:set>
                                    <p:animEffect transition="in" filter="wipe(right)">
                                      <p:cBhvr>
                                        <p:cTn id="74" dur="2500"/>
                                        <p:tgtEl>
                                          <p:spTgt spid="664"/>
                                        </p:tgtEl>
                                      </p:cBhvr>
                                    </p:animEffect>
                                  </p:childTnLst>
                                </p:cTn>
                              </p:par>
                              <p:par>
                                <p:cTn id="75" presetID="42" presetClass="entr" presetSubtype="0" fill="hold" grpId="0" nodeType="withEffect">
                                  <p:stCondLst>
                                    <p:cond delay="425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1000"/>
                                        <p:tgtEl>
                                          <p:spTgt spid="22"/>
                                        </p:tgtEl>
                                      </p:cBhvr>
                                    </p:animEffect>
                                    <p:anim calcmode="lin" valueType="num">
                                      <p:cBhvr>
                                        <p:cTn id="78" dur="1000" fill="hold"/>
                                        <p:tgtEl>
                                          <p:spTgt spid="22"/>
                                        </p:tgtEl>
                                        <p:attrNameLst>
                                          <p:attrName>ppt_x</p:attrName>
                                        </p:attrNameLst>
                                      </p:cBhvr>
                                      <p:tavLst>
                                        <p:tav tm="0">
                                          <p:val>
                                            <p:strVal val="#ppt_x"/>
                                          </p:val>
                                        </p:tav>
                                        <p:tav tm="100000">
                                          <p:val>
                                            <p:strVal val="#ppt_x"/>
                                          </p:val>
                                        </p:tav>
                                      </p:tavLst>
                                    </p:anim>
                                    <p:anim calcmode="lin" valueType="num">
                                      <p:cBhvr>
                                        <p:cTn id="79" dur="1000" fill="hold"/>
                                        <p:tgtEl>
                                          <p:spTgt spid="2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425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1000"/>
                                        <p:tgtEl>
                                          <p:spTgt spid="21"/>
                                        </p:tgtEl>
                                      </p:cBhvr>
                                    </p:animEffect>
                                    <p:anim calcmode="lin" valueType="num">
                                      <p:cBhvr>
                                        <p:cTn id="83" dur="1000" fill="hold"/>
                                        <p:tgtEl>
                                          <p:spTgt spid="21"/>
                                        </p:tgtEl>
                                        <p:attrNameLst>
                                          <p:attrName>ppt_x</p:attrName>
                                        </p:attrNameLst>
                                      </p:cBhvr>
                                      <p:tavLst>
                                        <p:tav tm="0">
                                          <p:val>
                                            <p:strVal val="#ppt_x"/>
                                          </p:val>
                                        </p:tav>
                                        <p:tav tm="100000">
                                          <p:val>
                                            <p:strVal val="#ppt_x"/>
                                          </p:val>
                                        </p:tav>
                                      </p:tavLst>
                                    </p:anim>
                                    <p:anim calcmode="lin" valueType="num">
                                      <p:cBhvr>
                                        <p:cTn id="8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animBg="1"/>
      <p:bldP spid="39" grpId="0"/>
      <p:bldP spid="665" grpId="0" animBg="1"/>
      <p:bldP spid="666" grpId="0" animBg="1"/>
      <p:bldP spid="667" grpId="0" animBg="1"/>
      <p:bldP spid="668" grpId="0" animBg="1"/>
      <p:bldP spid="13" grpId="0"/>
      <p:bldP spid="14" grpId="0"/>
      <p:bldP spid="15" grpId="0"/>
      <p:bldP spid="16" grpId="0"/>
      <p:bldP spid="17" grpId="0"/>
      <p:bldP spid="18" grpId="0"/>
      <p:bldP spid="19" grpId="0"/>
      <p:bldP spid="20" grpId="0"/>
      <p:bldP spid="21" grpId="0"/>
      <p:bldP spid="22" grpId="0"/>
    </p:bldLst>
  </p:timing>
</p:sld>
</file>

<file path=ppt/slides/slide1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grpSp>
        <p:nvGrpSpPr>
          <p:cNvPr id="8" name="组合 7"/>
          <p:cNvGrpSpPr/>
          <p:nvPr/>
        </p:nvGrpSpPr>
        <p:grpSpPr>
          <a:xfrm>
            <a:off x="5593987" y="4230667"/>
            <a:ext cx="1977789" cy="1977789"/>
            <a:chOff x="5593987" y="4230667"/>
            <a:chExt cx="1977789" cy="1977789"/>
          </a:xfrm>
        </p:grpSpPr>
        <p:sp>
          <p:nvSpPr>
            <p:cNvPr id="45" name="菱形 44"/>
            <p:cNvSpPr/>
            <p:nvPr/>
          </p:nvSpPr>
          <p:spPr>
            <a:xfrm>
              <a:off x="5593987" y="4230667"/>
              <a:ext cx="1977789" cy="1977789"/>
            </a:xfrm>
            <a:prstGeom prst="diamond">
              <a:avLst/>
            </a:prstGeom>
            <a:ln>
              <a:noFill/>
            </a:ln>
            <a:effectLst>
              <a:outerShdw blurRad="63500" dist="38100" dir="5880000" algn="tr" rotWithShape="0">
                <a:prstClr val="black">
                  <a:alpha val="9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073770" y="4810623"/>
              <a:ext cx="1037465" cy="923458"/>
            </a:xfrm>
            <a:prstGeom prst="rect">
              <a:avLst/>
            </a:prstGeom>
            <a:noFill/>
          </p:spPr>
          <p:txBody>
            <a:bodyPr wrap="none" rtlCol="0">
              <a:spAutoFit/>
            </a:bodyPr>
            <a:lstStyle/>
            <a:p>
              <a:pPr algn="ctr"/>
              <a:r>
                <a:rPr lang="en-US" altLang="zh-CN" sz="5400" b="1">
                  <a:solidFill>
                    <a:schemeClr val="bg1"/>
                  </a:solidFill>
                  <a:latin typeface="微软雅黑" panose="020b0503020204020204" pitchFamily="34" charset="-122"/>
                  <a:ea typeface="微软雅黑" panose="020b0503020204020204" pitchFamily="34" charset="-122"/>
                </a:rPr>
                <a:t>03</a:t>
              </a:r>
              <a:endParaRPr lang="zh-CN" altLang="en-US" sz="5400" b="1">
                <a:solidFill>
                  <a:schemeClr val="bg1"/>
                </a:solidFill>
                <a:latin typeface="微软雅黑" panose="020b0503020204020204" pitchFamily="34" charset="-122"/>
                <a:ea typeface="微软雅黑" panose="020b0503020204020204" pitchFamily="34" charset="-122"/>
              </a:endParaRPr>
            </a:p>
          </p:txBody>
        </p:sp>
      </p:grpSp>
      <p:sp>
        <p:nvSpPr>
          <p:cNvPr id="42" name="文本框 2"/>
          <p:cNvSpPr txBox="1"/>
          <p:nvPr/>
        </p:nvSpPr>
        <p:spPr>
          <a:xfrm>
            <a:off x="1541858" y="170270"/>
            <a:ext cx="2757117" cy="646331"/>
          </a:xfrm>
          <a:prstGeom prst="rect">
            <a:avLst/>
          </a:prstGeom>
          <a:noFill/>
        </p:spPr>
        <p:txBody>
          <a:bodyPr wrap="square" rtlCol="0">
            <a:spAutoFit/>
          </a:bodyPr>
          <a:lstStyle/>
          <a:p>
            <a:pPr algn="ctr"/>
            <a:r>
              <a:rPr lang="zh-CN" altLang="en-US" sz="3600" b="1">
                <a:solidFill>
                  <a:srgbClr val="005DA2"/>
                </a:solidFill>
                <a:latin typeface="微软雅黑" panose="020b0503020204020204" pitchFamily="34" charset="-122"/>
                <a:ea typeface="微软雅黑" panose="020b0503020204020204" pitchFamily="34" charset="-122"/>
              </a:rPr>
              <a:t>研究方案</a:t>
            </a:r>
          </a:p>
        </p:txBody>
      </p:sp>
      <p:cxnSp>
        <p:nvCxnSpPr>
          <p:cNvPr id="43" name="直接连接符 42"/>
          <p:cNvCxnSpPr/>
          <p:nvPr/>
        </p:nvCxnSpPr>
        <p:spPr>
          <a:xfrm>
            <a:off x="0" y="897265"/>
            <a:ext cx="1219835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66" y="-13642"/>
            <a:ext cx="1366612" cy="964903"/>
          </a:xfrm>
          <a:prstGeom prst="rect">
            <a:avLst/>
          </a:prstGeom>
        </p:spPr>
      </p:pic>
      <p:sp>
        <p:nvSpPr>
          <p:cNvPr id="10" name="文本框 9"/>
          <p:cNvSpPr txBox="1"/>
          <p:nvPr/>
        </p:nvSpPr>
        <p:spPr>
          <a:xfrm>
            <a:off x="8115399" y="5473693"/>
            <a:ext cx="2774739" cy="1200329"/>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nvGrpSpPr>
          <p:cNvPr id="6" name="组合 5"/>
          <p:cNvGrpSpPr/>
          <p:nvPr/>
        </p:nvGrpSpPr>
        <p:grpSpPr>
          <a:xfrm>
            <a:off x="4118046" y="3143372"/>
            <a:ext cx="2376264" cy="2376264"/>
            <a:chOff x="4118046" y="3143372"/>
            <a:chExt cx="2376264" cy="2376264"/>
          </a:xfrm>
        </p:grpSpPr>
        <p:sp>
          <p:nvSpPr>
            <p:cNvPr id="41" name="菱形 40"/>
            <p:cNvSpPr/>
            <p:nvPr/>
          </p:nvSpPr>
          <p:spPr>
            <a:xfrm>
              <a:off x="4118046" y="3143372"/>
              <a:ext cx="2376264" cy="2376264"/>
            </a:xfrm>
            <a:prstGeom prst="diamond">
              <a:avLst/>
            </a:prstGeom>
            <a:solidFill>
              <a:srgbClr val="FFC000"/>
            </a:solidFill>
            <a:ln>
              <a:noFill/>
            </a:ln>
            <a:effectLst>
              <a:outerShdw blurRad="63500" dist="38100" dir="5880000" algn="tr" rotWithShape="0">
                <a:prstClr val="black">
                  <a:alpha val="9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73907" y="3948958"/>
              <a:ext cx="1037465" cy="923458"/>
            </a:xfrm>
            <a:prstGeom prst="rect">
              <a:avLst/>
            </a:prstGeom>
            <a:noFill/>
          </p:spPr>
          <p:txBody>
            <a:bodyPr wrap="none" rtlCol="0">
              <a:spAutoFit/>
            </a:bodyPr>
            <a:lstStyle/>
            <a:p>
              <a:pPr algn="ctr"/>
              <a:r>
                <a:rPr lang="en-US" altLang="zh-CN" sz="5400" b="1">
                  <a:solidFill>
                    <a:schemeClr val="bg1"/>
                  </a:solidFill>
                  <a:latin typeface="微软雅黑" panose="020b0503020204020204" pitchFamily="34" charset="-122"/>
                  <a:ea typeface="微软雅黑" panose="020b0503020204020204" pitchFamily="34" charset="-122"/>
                </a:rPr>
                <a:t>01</a:t>
              </a:r>
              <a:endParaRPr lang="zh-CN" altLang="en-US" sz="5400" b="1">
                <a:solidFill>
                  <a:schemeClr val="bg1"/>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4153827" y="1753404"/>
            <a:ext cx="1721179" cy="1721179"/>
            <a:chOff x="4153827" y="1753404"/>
            <a:chExt cx="1721179" cy="1721179"/>
          </a:xfrm>
        </p:grpSpPr>
        <p:sp>
          <p:nvSpPr>
            <p:cNvPr id="47" name="菱形 46"/>
            <p:cNvSpPr/>
            <p:nvPr/>
          </p:nvSpPr>
          <p:spPr>
            <a:xfrm>
              <a:off x="4153827" y="1753404"/>
              <a:ext cx="1721179" cy="1721179"/>
            </a:xfrm>
            <a:prstGeom prst="diamond">
              <a:avLst/>
            </a:prstGeom>
            <a:solidFill>
              <a:srgbClr val="0071C1"/>
            </a:solidFill>
            <a:ln>
              <a:noFill/>
            </a:ln>
            <a:effectLst>
              <a:outerShdw blurRad="63500" dist="38100" dir="5880000" algn="tr" rotWithShape="0">
                <a:prstClr val="black">
                  <a:alpha val="9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448143" y="2160978"/>
              <a:ext cx="1037465" cy="923458"/>
            </a:xfrm>
            <a:prstGeom prst="rect">
              <a:avLst/>
            </a:prstGeom>
            <a:noFill/>
          </p:spPr>
          <p:txBody>
            <a:bodyPr wrap="none" rtlCol="0">
              <a:spAutoFit/>
            </a:bodyPr>
            <a:lstStyle/>
            <a:p>
              <a:pPr algn="ctr"/>
              <a:r>
                <a:rPr lang="en-US" altLang="zh-CN" sz="5400" b="1">
                  <a:solidFill>
                    <a:schemeClr val="bg1"/>
                  </a:solidFill>
                  <a:latin typeface="微软雅黑" panose="020b0503020204020204" pitchFamily="34" charset="-122"/>
                  <a:ea typeface="微软雅黑" panose="020b0503020204020204" pitchFamily="34" charset="-122"/>
                </a:rPr>
                <a:t>04</a:t>
              </a:r>
              <a:endParaRPr lang="zh-CN" altLang="en-US" sz="5400" b="1">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6809052" y="1815968"/>
            <a:ext cx="1203843" cy="1203843"/>
            <a:chOff x="6809052" y="1815968"/>
            <a:chExt cx="1203843" cy="1203843"/>
          </a:xfrm>
        </p:grpSpPr>
        <p:sp>
          <p:nvSpPr>
            <p:cNvPr id="48" name="菱形 47"/>
            <p:cNvSpPr/>
            <p:nvPr/>
          </p:nvSpPr>
          <p:spPr>
            <a:xfrm>
              <a:off x="6809052" y="1815968"/>
              <a:ext cx="1203843" cy="1203843"/>
            </a:xfrm>
            <a:prstGeom prst="diamond">
              <a:avLst/>
            </a:prstGeom>
            <a:solidFill>
              <a:srgbClr val="FFC000"/>
            </a:solidFill>
            <a:ln>
              <a:noFill/>
            </a:ln>
            <a:effectLst>
              <a:outerShdw blurRad="63500" dist="38100" dir="5880000" algn="tr" rotWithShape="0">
                <a:prstClr val="black">
                  <a:alpha val="9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7091182" y="2035293"/>
              <a:ext cx="755335" cy="646331"/>
            </a:xfrm>
            <a:prstGeom prst="rect">
              <a:avLst/>
            </a:prstGeom>
            <a:noFill/>
          </p:spPr>
          <p:txBody>
            <a:bodyPr wrap="none" rtlCol="0">
              <a:spAutoFit/>
            </a:bodyPr>
            <a:lstStyle/>
            <a:p>
              <a:pPr algn="ctr"/>
              <a:r>
                <a:rPr lang="en-US" altLang="zh-CN" sz="3600" b="1">
                  <a:solidFill>
                    <a:schemeClr val="bg1"/>
                  </a:solidFill>
                  <a:latin typeface="微软雅黑" panose="020b0503020204020204" pitchFamily="34" charset="-122"/>
                  <a:ea typeface="微软雅黑" panose="020b0503020204020204" pitchFamily="34" charset="-122"/>
                </a:rPr>
                <a:t>05</a:t>
              </a:r>
              <a:endParaRPr lang="zh-CN" altLang="en-US" sz="3600" b="1">
                <a:solidFill>
                  <a:schemeClr val="bg1"/>
                </a:solidFill>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1209970" y="4810623"/>
            <a:ext cx="2774739" cy="1200329"/>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8" name="文本框 17"/>
          <p:cNvSpPr txBox="1"/>
          <p:nvPr/>
        </p:nvSpPr>
        <p:spPr>
          <a:xfrm>
            <a:off x="888050" y="2081459"/>
            <a:ext cx="2774739" cy="1200329"/>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9" name="文本框 18"/>
          <p:cNvSpPr txBox="1"/>
          <p:nvPr/>
        </p:nvSpPr>
        <p:spPr>
          <a:xfrm>
            <a:off x="8946941" y="1753404"/>
            <a:ext cx="2774739" cy="1200329"/>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20" name="文本框 19"/>
          <p:cNvSpPr txBox="1"/>
          <p:nvPr/>
        </p:nvSpPr>
        <p:spPr>
          <a:xfrm>
            <a:off x="8190545" y="3445941"/>
            <a:ext cx="2774739" cy="1200329"/>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5" name="任意多边形: 形状 4"/>
          <p:cNvSpPr/>
          <p:nvPr/>
        </p:nvSpPr>
        <p:spPr>
          <a:xfrm>
            <a:off x="7993766" y="2038416"/>
            <a:ext cx="971550" cy="361950"/>
          </a:xfrm>
          <a:custGeom>
            <a:gdLst>
              <a:gd name="connsiteX0" fmla="*/ 0 w 971550"/>
              <a:gd name="connsiteY0" fmla="*/ 361950 h 361950"/>
              <a:gd name="connsiteX1" fmla="*/ 247650 w 971550"/>
              <a:gd name="connsiteY1" fmla="*/ 0 h 361950"/>
              <a:gd name="connsiteX2" fmla="*/ 971550 w 971550"/>
              <a:gd name="connsiteY2" fmla="*/ 0 h 361950"/>
            </a:gdLst>
            <a:cxnLst>
              <a:cxn ang="0">
                <a:pos x="connsiteX0" y="connsiteY0"/>
              </a:cxn>
              <a:cxn ang="0">
                <a:pos x="connsiteX1" y="connsiteY1"/>
              </a:cxn>
              <a:cxn ang="0">
                <a:pos x="connsiteX2" y="connsiteY2"/>
              </a:cxn>
            </a:cxnLst>
            <a:rect l="l" t="t" r="r" b="b"/>
            <a:pathLst>
              <a:path w="971550" h="361950">
                <a:moveTo>
                  <a:pt x="0" y="361950"/>
                </a:moveTo>
                <a:lnTo>
                  <a:pt x="247650" y="0"/>
                </a:lnTo>
                <a:lnTo>
                  <a:pt x="97155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nvSpPr>
        <p:spPr>
          <a:xfrm flipV="1">
            <a:off x="7062603" y="5711908"/>
            <a:ext cx="971550" cy="361950"/>
          </a:xfrm>
          <a:custGeom>
            <a:gdLst>
              <a:gd name="connsiteX0" fmla="*/ 0 w 971550"/>
              <a:gd name="connsiteY0" fmla="*/ 361950 h 361950"/>
              <a:gd name="connsiteX1" fmla="*/ 247650 w 971550"/>
              <a:gd name="connsiteY1" fmla="*/ 0 h 361950"/>
              <a:gd name="connsiteX2" fmla="*/ 971550 w 971550"/>
              <a:gd name="connsiteY2" fmla="*/ 0 h 361950"/>
            </a:gdLst>
            <a:cxnLst>
              <a:cxn ang="0">
                <a:pos x="connsiteX0" y="connsiteY0"/>
              </a:cxn>
              <a:cxn ang="0">
                <a:pos x="connsiteX1" y="connsiteY1"/>
              </a:cxn>
              <a:cxn ang="0">
                <a:pos x="connsiteX2" y="connsiteY2"/>
              </a:cxn>
            </a:cxnLst>
            <a:rect l="l" t="t" r="r" b="b"/>
            <a:pathLst>
              <a:path w="971550" h="361950">
                <a:moveTo>
                  <a:pt x="0" y="361950"/>
                </a:moveTo>
                <a:lnTo>
                  <a:pt x="247650" y="0"/>
                </a:lnTo>
                <a:lnTo>
                  <a:pt x="97155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a:xfrm flipV="1">
            <a:off x="7218995" y="3521911"/>
            <a:ext cx="971550" cy="361950"/>
          </a:xfrm>
          <a:custGeom>
            <a:gdLst>
              <a:gd name="connsiteX0" fmla="*/ 0 w 971550"/>
              <a:gd name="connsiteY0" fmla="*/ 361950 h 361950"/>
              <a:gd name="connsiteX1" fmla="*/ 247650 w 971550"/>
              <a:gd name="connsiteY1" fmla="*/ 0 h 361950"/>
              <a:gd name="connsiteX2" fmla="*/ 971550 w 971550"/>
              <a:gd name="connsiteY2" fmla="*/ 0 h 361950"/>
            </a:gdLst>
            <a:cxnLst>
              <a:cxn ang="0">
                <a:pos x="connsiteX0" y="connsiteY0"/>
              </a:cxn>
              <a:cxn ang="0">
                <a:pos x="connsiteX1" y="connsiteY1"/>
              </a:cxn>
              <a:cxn ang="0">
                <a:pos x="connsiteX2" y="connsiteY2"/>
              </a:cxn>
            </a:cxnLst>
            <a:rect l="l" t="t" r="r" b="b"/>
            <a:pathLst>
              <a:path w="971550" h="361950">
                <a:moveTo>
                  <a:pt x="0" y="361950"/>
                </a:moveTo>
                <a:lnTo>
                  <a:pt x="247650" y="0"/>
                </a:lnTo>
                <a:lnTo>
                  <a:pt x="97155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p:cNvSpPr/>
          <p:nvPr/>
        </p:nvSpPr>
        <p:spPr>
          <a:xfrm flipH="1" flipV="1">
            <a:off x="3754836" y="4910402"/>
            <a:ext cx="971550" cy="361950"/>
          </a:xfrm>
          <a:custGeom>
            <a:gdLst>
              <a:gd name="connsiteX0" fmla="*/ 0 w 971550"/>
              <a:gd name="connsiteY0" fmla="*/ 361950 h 361950"/>
              <a:gd name="connsiteX1" fmla="*/ 247650 w 971550"/>
              <a:gd name="connsiteY1" fmla="*/ 0 h 361950"/>
              <a:gd name="connsiteX2" fmla="*/ 971550 w 971550"/>
              <a:gd name="connsiteY2" fmla="*/ 0 h 361950"/>
            </a:gdLst>
            <a:cxnLst>
              <a:cxn ang="0">
                <a:pos x="connsiteX0" y="connsiteY0"/>
              </a:cxn>
              <a:cxn ang="0">
                <a:pos x="connsiteX1" y="connsiteY1"/>
              </a:cxn>
              <a:cxn ang="0">
                <a:pos x="connsiteX2" y="connsiteY2"/>
              </a:cxn>
            </a:cxnLst>
            <a:rect l="l" t="t" r="r" b="b"/>
            <a:pathLst>
              <a:path w="971550" h="361950">
                <a:moveTo>
                  <a:pt x="0" y="361950"/>
                </a:moveTo>
                <a:lnTo>
                  <a:pt x="247650" y="0"/>
                </a:lnTo>
                <a:lnTo>
                  <a:pt x="97155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p:cNvSpPr/>
          <p:nvPr/>
        </p:nvSpPr>
        <p:spPr>
          <a:xfrm flipH="1" flipV="1">
            <a:off x="3146496" y="2599093"/>
            <a:ext cx="971550" cy="361950"/>
          </a:xfrm>
          <a:custGeom>
            <a:gdLst>
              <a:gd name="connsiteX0" fmla="*/ 0 w 971550"/>
              <a:gd name="connsiteY0" fmla="*/ 361950 h 361950"/>
              <a:gd name="connsiteX1" fmla="*/ 247650 w 971550"/>
              <a:gd name="connsiteY1" fmla="*/ 0 h 361950"/>
              <a:gd name="connsiteX2" fmla="*/ 971550 w 971550"/>
              <a:gd name="connsiteY2" fmla="*/ 0 h 361950"/>
            </a:gdLst>
            <a:cxnLst>
              <a:cxn ang="0">
                <a:pos x="connsiteX0" y="connsiteY0"/>
              </a:cxn>
              <a:cxn ang="0">
                <a:pos x="connsiteX1" y="connsiteY1"/>
              </a:cxn>
              <a:cxn ang="0">
                <a:pos x="connsiteX2" y="connsiteY2"/>
              </a:cxn>
            </a:cxnLst>
            <a:rect l="l" t="t" r="r" b="b"/>
            <a:pathLst>
              <a:path w="971550" h="361950">
                <a:moveTo>
                  <a:pt x="0" y="361950"/>
                </a:moveTo>
                <a:lnTo>
                  <a:pt x="247650" y="0"/>
                </a:lnTo>
                <a:lnTo>
                  <a:pt x="97155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5233947" y="1815968"/>
            <a:ext cx="2520280" cy="2520280"/>
            <a:chOff x="5233947" y="1815968"/>
            <a:chExt cx="2520280" cy="2520280"/>
          </a:xfrm>
        </p:grpSpPr>
        <p:sp>
          <p:nvSpPr>
            <p:cNvPr id="3" name="菱形 2"/>
            <p:cNvSpPr/>
            <p:nvPr/>
          </p:nvSpPr>
          <p:spPr>
            <a:xfrm>
              <a:off x="5233947" y="1815968"/>
              <a:ext cx="2520280" cy="2520280"/>
            </a:xfrm>
            <a:prstGeom prst="diamond">
              <a:avLst/>
            </a:prstGeom>
            <a:solidFill>
              <a:srgbClr val="005DA2"/>
            </a:solidFill>
            <a:ln>
              <a:noFill/>
            </a:ln>
            <a:effectLst>
              <a:outerShdw blurRad="63500" dist="38100" dir="5880000" algn="tr" rotWithShape="0">
                <a:prstClr val="black">
                  <a:alpha val="9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975354" y="2594526"/>
              <a:ext cx="1037465" cy="923458"/>
            </a:xfrm>
            <a:prstGeom prst="rect">
              <a:avLst/>
            </a:prstGeom>
            <a:noFill/>
          </p:spPr>
          <p:txBody>
            <a:bodyPr wrap="none" rtlCol="0">
              <a:spAutoFit/>
            </a:bodyPr>
            <a:lstStyle/>
            <a:p>
              <a:pPr algn="ctr"/>
              <a:r>
                <a:rPr lang="en-US" altLang="zh-CN" sz="5400" b="1">
                  <a:solidFill>
                    <a:schemeClr val="bg1"/>
                  </a:solidFill>
                  <a:latin typeface="微软雅黑" panose="020b0503020204020204" pitchFamily="34" charset="-122"/>
                  <a:ea typeface="微软雅黑" panose="020b0503020204020204" pitchFamily="34" charset="-122"/>
                </a:rPr>
                <a:t>02</a:t>
              </a:r>
              <a:endParaRPr lang="zh-CN" altLang="en-US" sz="54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2"/>
                                        </p:tgtEl>
                                        <p:attrNameLst>
                                          <p:attrName>ppt_y</p:attrName>
                                        </p:attrNameLst>
                                      </p:cBhvr>
                                      <p:tavLst>
                                        <p:tav tm="0">
                                          <p:val>
                                            <p:strVal val="#ppt_y"/>
                                          </p:val>
                                        </p:tav>
                                        <p:tav tm="100000">
                                          <p:val>
                                            <p:strVal val="#ppt_y"/>
                                          </p:val>
                                        </p:tav>
                                      </p:tavLst>
                                    </p:anim>
                                    <p:anim calcmode="lin" valueType="num">
                                      <p:cBhvr>
                                        <p:cTn id="14"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2"/>
                                        </p:tgtEl>
                                      </p:cBhvr>
                                    </p:animEffect>
                                  </p:childTnLst>
                                </p:cTn>
                              </p:par>
                              <p:par>
                                <p:cTn id="17" presetID="22" presetClass="entr" presetSubtype="8" fill="hold" nodeType="withEffect">
                                  <p:stCondLst>
                                    <p:cond delay="100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500"/>
                                        <p:tgtEl>
                                          <p:spTgt spid="43"/>
                                        </p:tgtEl>
                                      </p:cBhvr>
                                    </p:animEffect>
                                  </p:childTnLst>
                                </p:cTn>
                              </p:par>
                              <p:par>
                                <p:cTn id="20" presetID="23" presetClass="entr" presetSubtype="16" fill="hold" nodeType="withEffect">
                                  <p:stCondLst>
                                    <p:cond delay="150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childTnLst>
                                </p:cTn>
                              </p:par>
                              <p:par>
                                <p:cTn id="24" presetID="23" presetClass="entr" presetSubtype="16" fill="hold" nodeType="withEffect">
                                  <p:stCondLst>
                                    <p:cond delay="175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childTnLst>
                                </p:cTn>
                              </p:par>
                              <p:par>
                                <p:cTn id="28" presetID="23" presetClass="entr" presetSubtype="16" fill="hold" nodeType="withEffect">
                                  <p:stCondLst>
                                    <p:cond delay="200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childTnLst>
                                </p:cTn>
                              </p:par>
                              <p:par>
                                <p:cTn id="32" presetID="23" presetClass="entr" presetSubtype="16" fill="hold" nodeType="withEffect">
                                  <p:stCondLst>
                                    <p:cond delay="225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250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childTnLst>
                                </p:cTn>
                              </p:par>
                              <p:par>
                                <p:cTn id="40" presetID="22" presetClass="entr" presetSubtype="2" fill="hold" grpId="0" nodeType="withEffect">
                                  <p:stCondLst>
                                    <p:cond delay="2750"/>
                                  </p:stCondLst>
                                  <p:childTnLst>
                                    <p:set>
                                      <p:cBhvr>
                                        <p:cTn id="41" dur="1" fill="hold">
                                          <p:stCondLst>
                                            <p:cond delay="0"/>
                                          </p:stCondLst>
                                        </p:cTn>
                                        <p:tgtEl>
                                          <p:spTgt spid="27"/>
                                        </p:tgtEl>
                                        <p:attrNameLst>
                                          <p:attrName>style.visibility</p:attrName>
                                        </p:attrNameLst>
                                      </p:cBhvr>
                                      <p:to>
                                        <p:strVal val="visible"/>
                                      </p:to>
                                    </p:set>
                                    <p:animEffect transition="in" filter="wipe(right)">
                                      <p:cBhvr>
                                        <p:cTn id="42" dur="500"/>
                                        <p:tgtEl>
                                          <p:spTgt spid="27"/>
                                        </p:tgtEl>
                                      </p:cBhvr>
                                    </p:animEffect>
                                  </p:childTnLst>
                                </p:cTn>
                              </p:par>
                              <p:par>
                                <p:cTn id="43" presetID="42" presetClass="entr" presetSubtype="0" fill="hold" grpId="0" nodeType="withEffect">
                                  <p:stCondLst>
                                    <p:cond delay="30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1000"/>
                                        <p:tgtEl>
                                          <p:spTgt spid="17"/>
                                        </p:tgtEl>
                                      </p:cBhvr>
                                    </p:animEffect>
                                    <p:anim calcmode="lin" valueType="num">
                                      <p:cBhvr>
                                        <p:cTn id="46" dur="1000" fill="hold"/>
                                        <p:tgtEl>
                                          <p:spTgt spid="17"/>
                                        </p:tgtEl>
                                        <p:attrNameLst>
                                          <p:attrName>ppt_x</p:attrName>
                                        </p:attrNameLst>
                                      </p:cBhvr>
                                      <p:tavLst>
                                        <p:tav tm="0">
                                          <p:val>
                                            <p:strVal val="#ppt_x"/>
                                          </p:val>
                                        </p:tav>
                                        <p:tav tm="100000">
                                          <p:val>
                                            <p:strVal val="#ppt_x"/>
                                          </p:val>
                                        </p:tav>
                                      </p:tavLst>
                                    </p:anim>
                                    <p:anim calcmode="lin" valueType="num">
                                      <p:cBhvr>
                                        <p:cTn id="47" dur="1000" fill="hold"/>
                                        <p:tgtEl>
                                          <p:spTgt spid="17"/>
                                        </p:tgtEl>
                                        <p:attrNameLst>
                                          <p:attrName>ppt_y</p:attrName>
                                        </p:attrNameLst>
                                      </p:cBhvr>
                                      <p:tavLst>
                                        <p:tav tm="0">
                                          <p:val>
                                            <p:strVal val="#ppt_y+.1"/>
                                          </p:val>
                                        </p:tav>
                                        <p:tav tm="100000">
                                          <p:val>
                                            <p:strVal val="#ppt_y"/>
                                          </p:val>
                                        </p:tav>
                                      </p:tavLst>
                                    </p:anim>
                                  </p:childTnLst>
                                </p:cTn>
                              </p:par>
                              <p:par>
                                <p:cTn id="48" presetID="22" presetClass="entr" presetSubtype="8" fill="hold" grpId="0" nodeType="withEffect">
                                  <p:stCondLst>
                                    <p:cond delay="3750"/>
                                  </p:stCondLst>
                                  <p:childTnLst>
                                    <p:set>
                                      <p:cBhvr>
                                        <p:cTn id="49" dur="1" fill="hold">
                                          <p:stCondLst>
                                            <p:cond delay="0"/>
                                          </p:stCondLst>
                                        </p:cTn>
                                        <p:tgtEl>
                                          <p:spTgt spid="26"/>
                                        </p:tgtEl>
                                        <p:attrNameLst>
                                          <p:attrName>style.visibility</p:attrName>
                                        </p:attrNameLst>
                                      </p:cBhvr>
                                      <p:to>
                                        <p:strVal val="visible"/>
                                      </p:to>
                                    </p:set>
                                    <p:animEffect transition="in" filter="wipe(left)">
                                      <p:cBhvr>
                                        <p:cTn id="50" dur="500"/>
                                        <p:tgtEl>
                                          <p:spTgt spid="26"/>
                                        </p:tgtEl>
                                      </p:cBhvr>
                                    </p:animEffect>
                                  </p:childTnLst>
                                </p:cTn>
                              </p:par>
                              <p:par>
                                <p:cTn id="51" presetID="42" presetClass="entr" presetSubtype="0" fill="hold" grpId="0" nodeType="withEffect">
                                  <p:stCondLst>
                                    <p:cond delay="400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0"/>
                                        <p:tgtEl>
                                          <p:spTgt spid="20"/>
                                        </p:tgtEl>
                                      </p:cBhvr>
                                    </p:animEffect>
                                    <p:anim calcmode="lin" valueType="num">
                                      <p:cBhvr>
                                        <p:cTn id="54" dur="1000" fill="hold"/>
                                        <p:tgtEl>
                                          <p:spTgt spid="20"/>
                                        </p:tgtEl>
                                        <p:attrNameLst>
                                          <p:attrName>ppt_x</p:attrName>
                                        </p:attrNameLst>
                                      </p:cBhvr>
                                      <p:tavLst>
                                        <p:tav tm="0">
                                          <p:val>
                                            <p:strVal val="#ppt_x"/>
                                          </p:val>
                                        </p:tav>
                                        <p:tav tm="100000">
                                          <p:val>
                                            <p:strVal val="#ppt_x"/>
                                          </p:val>
                                        </p:tav>
                                      </p:tavLst>
                                    </p:anim>
                                    <p:anim calcmode="lin" valueType="num">
                                      <p:cBhvr>
                                        <p:cTn id="55" dur="1000" fill="hold"/>
                                        <p:tgtEl>
                                          <p:spTgt spid="20"/>
                                        </p:tgtEl>
                                        <p:attrNameLst>
                                          <p:attrName>ppt_y</p:attrName>
                                        </p:attrNameLst>
                                      </p:cBhvr>
                                      <p:tavLst>
                                        <p:tav tm="0">
                                          <p:val>
                                            <p:strVal val="#ppt_y+.1"/>
                                          </p:val>
                                        </p:tav>
                                        <p:tav tm="100000">
                                          <p:val>
                                            <p:strVal val="#ppt_y"/>
                                          </p:val>
                                        </p:tav>
                                      </p:tavLst>
                                    </p:anim>
                                  </p:childTnLst>
                                </p:cTn>
                              </p:par>
                              <p:par>
                                <p:cTn id="56" presetID="22" presetClass="entr" presetSubtype="8" fill="hold" grpId="0" nodeType="withEffect">
                                  <p:stCondLst>
                                    <p:cond delay="4500"/>
                                  </p:stCondLst>
                                  <p:childTnLst>
                                    <p:set>
                                      <p:cBhvr>
                                        <p:cTn id="57" dur="1" fill="hold">
                                          <p:stCondLst>
                                            <p:cond delay="0"/>
                                          </p:stCondLst>
                                        </p:cTn>
                                        <p:tgtEl>
                                          <p:spTgt spid="25"/>
                                        </p:tgtEl>
                                        <p:attrNameLst>
                                          <p:attrName>style.visibility</p:attrName>
                                        </p:attrNameLst>
                                      </p:cBhvr>
                                      <p:to>
                                        <p:strVal val="visible"/>
                                      </p:to>
                                    </p:set>
                                    <p:animEffect transition="in" filter="wipe(left)">
                                      <p:cBhvr>
                                        <p:cTn id="58" dur="500"/>
                                        <p:tgtEl>
                                          <p:spTgt spid="25"/>
                                        </p:tgtEl>
                                      </p:cBhvr>
                                    </p:animEffect>
                                  </p:childTnLst>
                                </p:cTn>
                              </p:par>
                              <p:par>
                                <p:cTn id="59" presetID="42" presetClass="entr" presetSubtype="0" fill="hold" grpId="0" nodeType="withEffect">
                                  <p:stCondLst>
                                    <p:cond delay="475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1000"/>
                                        <p:tgtEl>
                                          <p:spTgt spid="10"/>
                                        </p:tgtEl>
                                      </p:cBhvr>
                                    </p:animEffect>
                                    <p:anim calcmode="lin" valueType="num">
                                      <p:cBhvr>
                                        <p:cTn id="62" dur="1000" fill="hold"/>
                                        <p:tgtEl>
                                          <p:spTgt spid="10"/>
                                        </p:tgtEl>
                                        <p:attrNameLst>
                                          <p:attrName>ppt_x</p:attrName>
                                        </p:attrNameLst>
                                      </p:cBhvr>
                                      <p:tavLst>
                                        <p:tav tm="0">
                                          <p:val>
                                            <p:strVal val="#ppt_x"/>
                                          </p:val>
                                        </p:tav>
                                        <p:tav tm="100000">
                                          <p:val>
                                            <p:strVal val="#ppt_x"/>
                                          </p:val>
                                        </p:tav>
                                      </p:tavLst>
                                    </p:anim>
                                    <p:anim calcmode="lin" valueType="num">
                                      <p:cBhvr>
                                        <p:cTn id="63" dur="1000" fill="hold"/>
                                        <p:tgtEl>
                                          <p:spTgt spid="10"/>
                                        </p:tgtEl>
                                        <p:attrNameLst>
                                          <p:attrName>ppt_y</p:attrName>
                                        </p:attrNameLst>
                                      </p:cBhvr>
                                      <p:tavLst>
                                        <p:tav tm="0">
                                          <p:val>
                                            <p:strVal val="#ppt_y+.1"/>
                                          </p:val>
                                        </p:tav>
                                        <p:tav tm="100000">
                                          <p:val>
                                            <p:strVal val="#ppt_y"/>
                                          </p:val>
                                        </p:tav>
                                      </p:tavLst>
                                    </p:anim>
                                  </p:childTnLst>
                                </p:cTn>
                              </p:par>
                              <p:par>
                                <p:cTn id="64" presetID="22" presetClass="entr" presetSubtype="2" fill="hold" grpId="0" nodeType="withEffect">
                                  <p:stCondLst>
                                    <p:cond delay="5250"/>
                                  </p:stCondLst>
                                  <p:childTnLst>
                                    <p:set>
                                      <p:cBhvr>
                                        <p:cTn id="65" dur="1" fill="hold">
                                          <p:stCondLst>
                                            <p:cond delay="0"/>
                                          </p:stCondLst>
                                        </p:cTn>
                                        <p:tgtEl>
                                          <p:spTgt spid="28"/>
                                        </p:tgtEl>
                                        <p:attrNameLst>
                                          <p:attrName>style.visibility</p:attrName>
                                        </p:attrNameLst>
                                      </p:cBhvr>
                                      <p:to>
                                        <p:strVal val="visible"/>
                                      </p:to>
                                    </p:set>
                                    <p:animEffect transition="in" filter="wipe(right)">
                                      <p:cBhvr>
                                        <p:cTn id="66" dur="500"/>
                                        <p:tgtEl>
                                          <p:spTgt spid="28"/>
                                        </p:tgtEl>
                                      </p:cBhvr>
                                    </p:animEffect>
                                  </p:childTnLst>
                                </p:cTn>
                              </p:par>
                              <p:par>
                                <p:cTn id="67" presetID="42" presetClass="entr" presetSubtype="0" fill="hold" grpId="0" nodeType="withEffect">
                                  <p:stCondLst>
                                    <p:cond delay="550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1000"/>
                                        <p:tgtEl>
                                          <p:spTgt spid="18"/>
                                        </p:tgtEl>
                                      </p:cBhvr>
                                    </p:animEffect>
                                    <p:anim calcmode="lin" valueType="num">
                                      <p:cBhvr>
                                        <p:cTn id="70" dur="1000" fill="hold"/>
                                        <p:tgtEl>
                                          <p:spTgt spid="18"/>
                                        </p:tgtEl>
                                        <p:attrNameLst>
                                          <p:attrName>ppt_x</p:attrName>
                                        </p:attrNameLst>
                                      </p:cBhvr>
                                      <p:tavLst>
                                        <p:tav tm="0">
                                          <p:val>
                                            <p:strVal val="#ppt_x"/>
                                          </p:val>
                                        </p:tav>
                                        <p:tav tm="100000">
                                          <p:val>
                                            <p:strVal val="#ppt_x"/>
                                          </p:val>
                                        </p:tav>
                                      </p:tavLst>
                                    </p:anim>
                                    <p:anim calcmode="lin" valueType="num">
                                      <p:cBhvr>
                                        <p:cTn id="71" dur="1000" fill="hold"/>
                                        <p:tgtEl>
                                          <p:spTgt spid="18"/>
                                        </p:tgtEl>
                                        <p:attrNameLst>
                                          <p:attrName>ppt_y</p:attrName>
                                        </p:attrNameLst>
                                      </p:cBhvr>
                                      <p:tavLst>
                                        <p:tav tm="0">
                                          <p:val>
                                            <p:strVal val="#ppt_y+.1"/>
                                          </p:val>
                                        </p:tav>
                                        <p:tav tm="100000">
                                          <p:val>
                                            <p:strVal val="#ppt_y"/>
                                          </p:val>
                                        </p:tav>
                                      </p:tavLst>
                                    </p:anim>
                                  </p:childTnLst>
                                </p:cTn>
                              </p:par>
                              <p:par>
                                <p:cTn id="72" presetID="22" presetClass="entr" presetSubtype="8" fill="hold" grpId="0" nodeType="withEffect">
                                  <p:stCondLst>
                                    <p:cond delay="6000"/>
                                  </p:stCondLst>
                                  <p:childTnLst>
                                    <p:set>
                                      <p:cBhvr>
                                        <p:cTn id="73" dur="1" fill="hold">
                                          <p:stCondLst>
                                            <p:cond delay="0"/>
                                          </p:stCondLst>
                                        </p:cTn>
                                        <p:tgtEl>
                                          <p:spTgt spid="5"/>
                                        </p:tgtEl>
                                        <p:attrNameLst>
                                          <p:attrName>style.visibility</p:attrName>
                                        </p:attrNameLst>
                                      </p:cBhvr>
                                      <p:to>
                                        <p:strVal val="visible"/>
                                      </p:to>
                                    </p:set>
                                    <p:animEffect transition="in" filter="wipe(left)">
                                      <p:cBhvr>
                                        <p:cTn id="74" dur="500"/>
                                        <p:tgtEl>
                                          <p:spTgt spid="5"/>
                                        </p:tgtEl>
                                      </p:cBhvr>
                                    </p:animEffect>
                                  </p:childTnLst>
                                </p:cTn>
                              </p:par>
                              <p:par>
                                <p:cTn id="75" presetID="42" presetClass="entr" presetSubtype="0" fill="hold" grpId="0" nodeType="withEffect">
                                  <p:stCondLst>
                                    <p:cond delay="650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anim calcmode="lin" valueType="num">
                                      <p:cBhvr>
                                        <p:cTn id="78" dur="1000" fill="hold"/>
                                        <p:tgtEl>
                                          <p:spTgt spid="19"/>
                                        </p:tgtEl>
                                        <p:attrNameLst>
                                          <p:attrName>ppt_x</p:attrName>
                                        </p:attrNameLst>
                                      </p:cBhvr>
                                      <p:tavLst>
                                        <p:tav tm="0">
                                          <p:val>
                                            <p:strVal val="#ppt_x"/>
                                          </p:val>
                                        </p:tav>
                                        <p:tav tm="100000">
                                          <p:val>
                                            <p:strVal val="#ppt_x"/>
                                          </p:val>
                                        </p:tav>
                                      </p:tavLst>
                                    </p:anim>
                                    <p:anim calcmode="lin" valueType="num">
                                      <p:cBhvr>
                                        <p:cTn id="7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0" grpId="0"/>
      <p:bldP spid="17" grpId="0"/>
      <p:bldP spid="18" grpId="0"/>
      <p:bldP spid="19" grpId="0"/>
      <p:bldP spid="20" grpId="0"/>
      <p:bldP spid="5" grpId="0" animBg="1"/>
      <p:bldP spid="25" grpId="0" animBg="1"/>
      <p:bldP spid="26" grpId="0" animBg="1"/>
      <p:bldP spid="27" grpId="0" animBg="1"/>
      <p:bldP spid="28" grpId="0" animBg="1"/>
    </p:bldLst>
  </p:timing>
</p:sld>
</file>

<file path=ppt/slides/slide1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2" name="文本框 2"/>
          <p:cNvSpPr txBox="1"/>
          <p:nvPr/>
        </p:nvSpPr>
        <p:spPr>
          <a:xfrm>
            <a:off x="1541858" y="170270"/>
            <a:ext cx="4989365" cy="646331"/>
          </a:xfrm>
          <a:prstGeom prst="rect">
            <a:avLst/>
          </a:prstGeom>
          <a:noFill/>
        </p:spPr>
        <p:txBody>
          <a:bodyPr wrap="square" rtlCol="0">
            <a:spAutoFit/>
          </a:bodyPr>
          <a:lstStyle/>
          <a:p>
            <a:pPr algn="ctr"/>
            <a:r>
              <a:rPr lang="zh-CN" altLang="en-US" sz="3600" b="1">
                <a:solidFill>
                  <a:srgbClr val="005DA2"/>
                </a:solidFill>
                <a:latin typeface="微软雅黑" panose="020b0503020204020204" pitchFamily="34" charset="-122"/>
                <a:ea typeface="微软雅黑" panose="020b0503020204020204" pitchFamily="34" charset="-122"/>
              </a:rPr>
              <a:t>研究方案可行性论证</a:t>
            </a:r>
          </a:p>
        </p:txBody>
      </p:sp>
      <p:cxnSp>
        <p:nvCxnSpPr>
          <p:cNvPr id="3" name="直接连接符 2"/>
          <p:cNvCxnSpPr/>
          <p:nvPr/>
        </p:nvCxnSpPr>
        <p:spPr>
          <a:xfrm>
            <a:off x="0" y="897265"/>
            <a:ext cx="1219835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66" y="-13642"/>
            <a:ext cx="1366612" cy="964903"/>
          </a:xfrm>
          <a:prstGeom prst="rect">
            <a:avLst/>
          </a:prstGeom>
        </p:spPr>
      </p:pic>
      <p:grpSp>
        <p:nvGrpSpPr>
          <p:cNvPr id="5" name="组合 4"/>
          <p:cNvGrpSpPr/>
          <p:nvPr/>
        </p:nvGrpSpPr>
        <p:grpSpPr>
          <a:xfrm>
            <a:off x="0" y="6526138"/>
            <a:ext cx="12198350" cy="333450"/>
            <a:chOff x="0" y="6526138"/>
            <a:chExt cx="12198350" cy="333450"/>
          </a:xfrm>
        </p:grpSpPr>
        <p:sp>
          <p:nvSpPr>
            <p:cNvPr id="6" name="矩形 5"/>
            <p:cNvSpPr/>
            <p:nvPr/>
          </p:nvSpPr>
          <p:spPr>
            <a:xfrm>
              <a:off x="0" y="6526138"/>
              <a:ext cx="7323311" cy="33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75039" y="6526138"/>
              <a:ext cx="7323311" cy="33345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5"/>
          <p:cNvSpPr/>
          <p:nvPr/>
        </p:nvSpPr>
        <p:spPr bwMode="auto">
          <a:xfrm>
            <a:off x="4583501" y="3592967"/>
            <a:ext cx="1227732" cy="323220"/>
          </a:xfrm>
          <a:custGeom>
            <a:gdLst>
              <a:gd name="T0" fmla="*/ 159 w 181"/>
              <a:gd name="T1" fmla="*/ 0 h 45"/>
              <a:gd name="T2" fmla="*/ 143 w 181"/>
              <a:gd name="T3" fmla="*/ 7 h 45"/>
              <a:gd name="T4" fmla="*/ 143 w 181"/>
              <a:gd name="T5" fmla="*/ 7 h 45"/>
              <a:gd name="T6" fmla="*/ 38 w 181"/>
              <a:gd name="T7" fmla="*/ 7 h 45"/>
              <a:gd name="T8" fmla="*/ 38 w 181"/>
              <a:gd name="T9" fmla="*/ 7 h 45"/>
              <a:gd name="T10" fmla="*/ 22 w 181"/>
              <a:gd name="T11" fmla="*/ 0 h 45"/>
              <a:gd name="T12" fmla="*/ 0 w 181"/>
              <a:gd name="T13" fmla="*/ 23 h 45"/>
              <a:gd name="T14" fmla="*/ 22 w 181"/>
              <a:gd name="T15" fmla="*/ 45 h 45"/>
              <a:gd name="T16" fmla="*/ 38 w 181"/>
              <a:gd name="T17" fmla="*/ 39 h 45"/>
              <a:gd name="T18" fmla="*/ 38 w 181"/>
              <a:gd name="T19" fmla="*/ 39 h 45"/>
              <a:gd name="T20" fmla="*/ 143 w 181"/>
              <a:gd name="T21" fmla="*/ 39 h 45"/>
              <a:gd name="T22" fmla="*/ 143 w 181"/>
              <a:gd name="T23" fmla="*/ 39 h 45"/>
              <a:gd name="T24" fmla="*/ 159 w 181"/>
              <a:gd name="T25" fmla="*/ 45 h 45"/>
              <a:gd name="T26" fmla="*/ 181 w 181"/>
              <a:gd name="T27" fmla="*/ 23 h 45"/>
              <a:gd name="T28" fmla="*/ 159 w 181"/>
              <a:gd name="T29" fmla="*/ 0 h 4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45">
                <a:moveTo>
                  <a:pt x="159" y="0"/>
                </a:moveTo>
                <a:cubicBezTo>
                  <a:pt x="152" y="0"/>
                  <a:pt x="147" y="3"/>
                  <a:pt x="143" y="7"/>
                </a:cubicBezTo>
                <a:cubicBezTo>
                  <a:pt x="143" y="7"/>
                  <a:pt x="143" y="7"/>
                  <a:pt x="143" y="7"/>
                </a:cubicBezTo>
                <a:cubicBezTo>
                  <a:pt x="127" y="23"/>
                  <a:pt x="54" y="23"/>
                  <a:pt x="38" y="7"/>
                </a:cubicBezTo>
                <a:cubicBezTo>
                  <a:pt x="38" y="7"/>
                  <a:pt x="38" y="7"/>
                  <a:pt x="38" y="7"/>
                </a:cubicBezTo>
                <a:cubicBezTo>
                  <a:pt x="34" y="3"/>
                  <a:pt x="28" y="0"/>
                  <a:pt x="22" y="0"/>
                </a:cubicBezTo>
                <a:cubicBezTo>
                  <a:pt x="10" y="0"/>
                  <a:pt x="0" y="10"/>
                  <a:pt x="0" y="23"/>
                </a:cubicBezTo>
                <a:cubicBezTo>
                  <a:pt x="0" y="35"/>
                  <a:pt x="10" y="45"/>
                  <a:pt x="22" y="45"/>
                </a:cubicBezTo>
                <a:cubicBezTo>
                  <a:pt x="28" y="45"/>
                  <a:pt x="34" y="43"/>
                  <a:pt x="38" y="39"/>
                </a:cubicBezTo>
                <a:cubicBezTo>
                  <a:pt x="38" y="39"/>
                  <a:pt x="38" y="39"/>
                  <a:pt x="38" y="39"/>
                </a:cubicBezTo>
                <a:cubicBezTo>
                  <a:pt x="54" y="23"/>
                  <a:pt x="127" y="23"/>
                  <a:pt x="143" y="39"/>
                </a:cubicBezTo>
                <a:cubicBezTo>
                  <a:pt x="143" y="39"/>
                  <a:pt x="143" y="39"/>
                  <a:pt x="143" y="39"/>
                </a:cubicBezTo>
                <a:cubicBezTo>
                  <a:pt x="147" y="43"/>
                  <a:pt x="152" y="45"/>
                  <a:pt x="159" y="45"/>
                </a:cubicBezTo>
                <a:cubicBezTo>
                  <a:pt x="171" y="45"/>
                  <a:pt x="181" y="35"/>
                  <a:pt x="181" y="23"/>
                </a:cubicBezTo>
                <a:cubicBezTo>
                  <a:pt x="181" y="10"/>
                  <a:pt x="171" y="0"/>
                  <a:pt x="159" y="0"/>
                </a:cubicBezTo>
                <a:close/>
              </a:path>
            </a:pathLst>
          </a:custGeom>
          <a:solidFill>
            <a:srgbClr val="0071C1"/>
          </a:solidFill>
          <a:ln>
            <a:noFill/>
          </a:ln>
        </p:spPr>
        <p:txBody>
          <a:bodyPr vert="horz" wrap="square" lIns="91440" tIns="45720" rIns="91440" bIns="45720" numCol="1" anchor="t" anchorCtr="0" compatLnSpc="1"/>
          <a:lstStyle/>
          <a:p>
            <a:endParaRPr lang="zh-CN" altLang="en-US"/>
          </a:p>
        </p:txBody>
      </p:sp>
      <p:sp>
        <p:nvSpPr>
          <p:cNvPr id="46" name="Freeform 5"/>
          <p:cNvSpPr/>
          <p:nvPr/>
        </p:nvSpPr>
        <p:spPr bwMode="auto">
          <a:xfrm rot="10800000">
            <a:off x="6487040" y="3592967"/>
            <a:ext cx="1227732" cy="323220"/>
          </a:xfrm>
          <a:custGeom>
            <a:gdLst>
              <a:gd name="T0" fmla="*/ 159 w 181"/>
              <a:gd name="T1" fmla="*/ 0 h 45"/>
              <a:gd name="T2" fmla="*/ 143 w 181"/>
              <a:gd name="T3" fmla="*/ 7 h 45"/>
              <a:gd name="T4" fmla="*/ 143 w 181"/>
              <a:gd name="T5" fmla="*/ 7 h 45"/>
              <a:gd name="T6" fmla="*/ 38 w 181"/>
              <a:gd name="T7" fmla="*/ 7 h 45"/>
              <a:gd name="T8" fmla="*/ 38 w 181"/>
              <a:gd name="T9" fmla="*/ 7 h 45"/>
              <a:gd name="T10" fmla="*/ 22 w 181"/>
              <a:gd name="T11" fmla="*/ 0 h 45"/>
              <a:gd name="T12" fmla="*/ 0 w 181"/>
              <a:gd name="T13" fmla="*/ 23 h 45"/>
              <a:gd name="T14" fmla="*/ 22 w 181"/>
              <a:gd name="T15" fmla="*/ 45 h 45"/>
              <a:gd name="T16" fmla="*/ 38 w 181"/>
              <a:gd name="T17" fmla="*/ 39 h 45"/>
              <a:gd name="T18" fmla="*/ 38 w 181"/>
              <a:gd name="T19" fmla="*/ 39 h 45"/>
              <a:gd name="T20" fmla="*/ 143 w 181"/>
              <a:gd name="T21" fmla="*/ 39 h 45"/>
              <a:gd name="T22" fmla="*/ 143 w 181"/>
              <a:gd name="T23" fmla="*/ 39 h 45"/>
              <a:gd name="T24" fmla="*/ 159 w 181"/>
              <a:gd name="T25" fmla="*/ 45 h 45"/>
              <a:gd name="T26" fmla="*/ 181 w 181"/>
              <a:gd name="T27" fmla="*/ 23 h 45"/>
              <a:gd name="T28" fmla="*/ 159 w 181"/>
              <a:gd name="T29" fmla="*/ 0 h 4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45">
                <a:moveTo>
                  <a:pt x="159" y="0"/>
                </a:moveTo>
                <a:cubicBezTo>
                  <a:pt x="152" y="0"/>
                  <a:pt x="147" y="3"/>
                  <a:pt x="143" y="7"/>
                </a:cubicBezTo>
                <a:cubicBezTo>
                  <a:pt x="143" y="7"/>
                  <a:pt x="143" y="7"/>
                  <a:pt x="143" y="7"/>
                </a:cubicBezTo>
                <a:cubicBezTo>
                  <a:pt x="127" y="23"/>
                  <a:pt x="54" y="23"/>
                  <a:pt x="38" y="7"/>
                </a:cubicBezTo>
                <a:cubicBezTo>
                  <a:pt x="38" y="7"/>
                  <a:pt x="38" y="7"/>
                  <a:pt x="38" y="7"/>
                </a:cubicBezTo>
                <a:cubicBezTo>
                  <a:pt x="34" y="3"/>
                  <a:pt x="28" y="0"/>
                  <a:pt x="22" y="0"/>
                </a:cubicBezTo>
                <a:cubicBezTo>
                  <a:pt x="10" y="0"/>
                  <a:pt x="0" y="10"/>
                  <a:pt x="0" y="23"/>
                </a:cubicBezTo>
                <a:cubicBezTo>
                  <a:pt x="0" y="35"/>
                  <a:pt x="10" y="45"/>
                  <a:pt x="22" y="45"/>
                </a:cubicBezTo>
                <a:cubicBezTo>
                  <a:pt x="28" y="45"/>
                  <a:pt x="34" y="43"/>
                  <a:pt x="38" y="39"/>
                </a:cubicBezTo>
                <a:cubicBezTo>
                  <a:pt x="38" y="39"/>
                  <a:pt x="38" y="39"/>
                  <a:pt x="38" y="39"/>
                </a:cubicBezTo>
                <a:cubicBezTo>
                  <a:pt x="54" y="23"/>
                  <a:pt x="127" y="23"/>
                  <a:pt x="143" y="39"/>
                </a:cubicBezTo>
                <a:cubicBezTo>
                  <a:pt x="143" y="39"/>
                  <a:pt x="143" y="39"/>
                  <a:pt x="143" y="39"/>
                </a:cubicBezTo>
                <a:cubicBezTo>
                  <a:pt x="147" y="43"/>
                  <a:pt x="152" y="45"/>
                  <a:pt x="159" y="45"/>
                </a:cubicBezTo>
                <a:cubicBezTo>
                  <a:pt x="171" y="45"/>
                  <a:pt x="181" y="35"/>
                  <a:pt x="181" y="23"/>
                </a:cubicBezTo>
                <a:cubicBezTo>
                  <a:pt x="181" y="10"/>
                  <a:pt x="171" y="0"/>
                  <a:pt x="159" y="0"/>
                </a:cubicBezTo>
                <a:close/>
              </a:path>
            </a:pathLst>
          </a:custGeom>
          <a:solidFill>
            <a:srgbClr val="0071C1"/>
          </a:solidFill>
          <a:ln>
            <a:noFill/>
          </a:ln>
        </p:spPr>
        <p:txBody>
          <a:bodyPr vert="horz" wrap="square" lIns="91440" tIns="45720" rIns="91440" bIns="45720" numCol="1" anchor="t" anchorCtr="0" compatLnSpc="1"/>
          <a:lstStyle/>
          <a:p>
            <a:endParaRPr lang="zh-CN" altLang="en-US"/>
          </a:p>
        </p:txBody>
      </p:sp>
      <p:sp>
        <p:nvSpPr>
          <p:cNvPr id="47" name="Oval 13"/>
          <p:cNvSpPr>
            <a:spLocks noChangeArrowheads="1"/>
          </p:cNvSpPr>
          <p:nvPr/>
        </p:nvSpPr>
        <p:spPr bwMode="auto">
          <a:xfrm rot="10800000">
            <a:off x="7451685" y="3633056"/>
            <a:ext cx="245546" cy="243042"/>
          </a:xfrm>
          <a:prstGeom prst="ellipse">
            <a:avLst/>
          </a:prstGeom>
          <a:solidFill>
            <a:srgbClr val="F6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Oval 13"/>
          <p:cNvSpPr>
            <a:spLocks noChangeArrowheads="1"/>
          </p:cNvSpPr>
          <p:nvPr/>
        </p:nvSpPr>
        <p:spPr bwMode="auto">
          <a:xfrm>
            <a:off x="5547262" y="3633056"/>
            <a:ext cx="245546" cy="243042"/>
          </a:xfrm>
          <a:prstGeom prst="ellipse">
            <a:avLst/>
          </a:prstGeom>
          <a:solidFill>
            <a:srgbClr val="F6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Oval 13"/>
          <p:cNvSpPr>
            <a:spLocks noChangeArrowheads="1"/>
          </p:cNvSpPr>
          <p:nvPr/>
        </p:nvSpPr>
        <p:spPr bwMode="auto">
          <a:xfrm>
            <a:off x="6494385" y="3645684"/>
            <a:ext cx="245546" cy="243042"/>
          </a:xfrm>
          <a:prstGeom prst="ellipse">
            <a:avLst/>
          </a:prstGeom>
          <a:solidFill>
            <a:srgbClr val="F6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11" name="组合 10"/>
          <p:cNvGrpSpPr/>
          <p:nvPr/>
        </p:nvGrpSpPr>
        <p:grpSpPr>
          <a:xfrm>
            <a:off x="7714772" y="1122814"/>
            <a:ext cx="2862838" cy="1605730"/>
            <a:chOff x="7714772" y="1122814"/>
            <a:chExt cx="2862838" cy="1605730"/>
          </a:xfrm>
        </p:grpSpPr>
        <p:sp>
          <p:nvSpPr>
            <p:cNvPr id="28" name="文本框 27"/>
            <p:cNvSpPr txBox="1"/>
            <p:nvPr/>
          </p:nvSpPr>
          <p:spPr>
            <a:xfrm>
              <a:off x="7802871" y="1528215"/>
              <a:ext cx="2774739" cy="1200329"/>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37" name="文本框 2"/>
            <p:cNvSpPr txBox="1"/>
            <p:nvPr/>
          </p:nvSpPr>
          <p:spPr>
            <a:xfrm>
              <a:off x="7714772" y="1122814"/>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grpSp>
        <p:nvGrpSpPr>
          <p:cNvPr id="12" name="组合 11"/>
          <p:cNvGrpSpPr/>
          <p:nvPr/>
        </p:nvGrpSpPr>
        <p:grpSpPr>
          <a:xfrm>
            <a:off x="8706792" y="4293890"/>
            <a:ext cx="2831418" cy="1588944"/>
            <a:chOff x="8706792" y="4293890"/>
            <a:chExt cx="2831418" cy="1588944"/>
          </a:xfrm>
        </p:grpSpPr>
        <p:sp>
          <p:nvSpPr>
            <p:cNvPr id="29" name="文本框 28"/>
            <p:cNvSpPr txBox="1"/>
            <p:nvPr/>
          </p:nvSpPr>
          <p:spPr>
            <a:xfrm>
              <a:off x="8763471" y="4682505"/>
              <a:ext cx="2774739" cy="1200329"/>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38" name="文本框 2"/>
            <p:cNvSpPr txBox="1"/>
            <p:nvPr/>
          </p:nvSpPr>
          <p:spPr>
            <a:xfrm>
              <a:off x="8706792" y="4293890"/>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grpSp>
        <p:nvGrpSpPr>
          <p:cNvPr id="14" name="组合 13"/>
          <p:cNvGrpSpPr/>
          <p:nvPr/>
        </p:nvGrpSpPr>
        <p:grpSpPr>
          <a:xfrm>
            <a:off x="1644059" y="4293889"/>
            <a:ext cx="2833440" cy="1610629"/>
            <a:chOff x="1644059" y="4293889"/>
            <a:chExt cx="2833440" cy="1610629"/>
          </a:xfrm>
        </p:grpSpPr>
        <p:sp>
          <p:nvSpPr>
            <p:cNvPr id="33" name="文本框 32"/>
            <p:cNvSpPr txBox="1"/>
            <p:nvPr/>
          </p:nvSpPr>
          <p:spPr>
            <a:xfrm>
              <a:off x="1702760" y="4704189"/>
              <a:ext cx="2774739" cy="1200329"/>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39" name="文本框 2"/>
            <p:cNvSpPr txBox="1"/>
            <p:nvPr/>
          </p:nvSpPr>
          <p:spPr>
            <a:xfrm>
              <a:off x="1644059" y="4293889"/>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grpSp>
        <p:nvGrpSpPr>
          <p:cNvPr id="9" name="组合 8"/>
          <p:cNvGrpSpPr/>
          <p:nvPr/>
        </p:nvGrpSpPr>
        <p:grpSpPr>
          <a:xfrm>
            <a:off x="762006" y="1167687"/>
            <a:ext cx="2828979" cy="1614945"/>
            <a:chOff x="762006" y="1167687"/>
            <a:chExt cx="2828979" cy="1614945"/>
          </a:xfrm>
        </p:grpSpPr>
        <p:sp>
          <p:nvSpPr>
            <p:cNvPr id="36" name="文本框 35"/>
            <p:cNvSpPr txBox="1"/>
            <p:nvPr/>
          </p:nvSpPr>
          <p:spPr>
            <a:xfrm>
              <a:off x="816246" y="1582303"/>
              <a:ext cx="2774739" cy="1200329"/>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40" name="文本框 2"/>
            <p:cNvSpPr txBox="1"/>
            <p:nvPr/>
          </p:nvSpPr>
          <p:spPr>
            <a:xfrm>
              <a:off x="762006" y="1167687"/>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grpSp>
        <p:nvGrpSpPr>
          <p:cNvPr id="8" name="组合 7"/>
          <p:cNvGrpSpPr/>
          <p:nvPr/>
        </p:nvGrpSpPr>
        <p:grpSpPr>
          <a:xfrm>
            <a:off x="3714143" y="1701259"/>
            <a:ext cx="1576007" cy="2207412"/>
            <a:chOff x="3714143" y="1701259"/>
            <a:chExt cx="1576007" cy="2207412"/>
          </a:xfrm>
        </p:grpSpPr>
        <p:sp>
          <p:nvSpPr>
            <p:cNvPr id="10" name="Freeform 6"/>
            <p:cNvSpPr/>
            <p:nvPr/>
          </p:nvSpPr>
          <p:spPr bwMode="auto">
            <a:xfrm flipH="1">
              <a:off x="3714143" y="1701259"/>
              <a:ext cx="1576007" cy="2207412"/>
            </a:xfrm>
            <a:custGeom>
              <a:gdLst>
                <a:gd name="T0" fmla="*/ 83 w 233"/>
                <a:gd name="T1" fmla="*/ 0 h 327"/>
                <a:gd name="T2" fmla="*/ 79 w 233"/>
                <a:gd name="T3" fmla="*/ 1 h 327"/>
                <a:gd name="T4" fmla="*/ 74 w 233"/>
                <a:gd name="T5" fmla="*/ 1 h 327"/>
                <a:gd name="T6" fmla="*/ 70 w 233"/>
                <a:gd name="T7" fmla="*/ 1 h 327"/>
                <a:gd name="T8" fmla="*/ 66 w 233"/>
                <a:gd name="T9" fmla="*/ 2 h 327"/>
                <a:gd name="T10" fmla="*/ 62 w 233"/>
                <a:gd name="T11" fmla="*/ 3 h 327"/>
                <a:gd name="T12" fmla="*/ 58 w 233"/>
                <a:gd name="T13" fmla="*/ 4 h 327"/>
                <a:gd name="T14" fmla="*/ 54 w 233"/>
                <a:gd name="T15" fmla="*/ 5 h 327"/>
                <a:gd name="T16" fmla="*/ 51 w 233"/>
                <a:gd name="T17" fmla="*/ 7 h 327"/>
                <a:gd name="T18" fmla="*/ 47 w 233"/>
                <a:gd name="T19" fmla="*/ 9 h 327"/>
                <a:gd name="T20" fmla="*/ 44 w 233"/>
                <a:gd name="T21" fmla="*/ 10 h 327"/>
                <a:gd name="T22" fmla="*/ 40 w 233"/>
                <a:gd name="T23" fmla="*/ 12 h 327"/>
                <a:gd name="T24" fmla="*/ 37 w 233"/>
                <a:gd name="T25" fmla="*/ 15 h 327"/>
                <a:gd name="T26" fmla="*/ 33 w 233"/>
                <a:gd name="T27" fmla="*/ 17 h 327"/>
                <a:gd name="T28" fmla="*/ 30 w 233"/>
                <a:gd name="T29" fmla="*/ 19 h 327"/>
                <a:gd name="T30" fmla="*/ 12 w 233"/>
                <a:gd name="T31" fmla="*/ 40 h 327"/>
                <a:gd name="T32" fmla="*/ 0 w 233"/>
                <a:gd name="T33" fmla="*/ 83 h 327"/>
                <a:gd name="T34" fmla="*/ 0 w 233"/>
                <a:gd name="T35" fmla="*/ 87 h 327"/>
                <a:gd name="T36" fmla="*/ 1 w 233"/>
                <a:gd name="T37" fmla="*/ 92 h 327"/>
                <a:gd name="T38" fmla="*/ 1 w 233"/>
                <a:gd name="T39" fmla="*/ 96 h 327"/>
                <a:gd name="T40" fmla="*/ 2 w 233"/>
                <a:gd name="T41" fmla="*/ 100 h 327"/>
                <a:gd name="T42" fmla="*/ 3 w 233"/>
                <a:gd name="T43" fmla="*/ 104 h 327"/>
                <a:gd name="T44" fmla="*/ 4 w 233"/>
                <a:gd name="T45" fmla="*/ 108 h 327"/>
                <a:gd name="T46" fmla="*/ 5 w 233"/>
                <a:gd name="T47" fmla="*/ 112 h 327"/>
                <a:gd name="T48" fmla="*/ 7 w 233"/>
                <a:gd name="T49" fmla="*/ 115 h 327"/>
                <a:gd name="T50" fmla="*/ 9 w 233"/>
                <a:gd name="T51" fmla="*/ 119 h 327"/>
                <a:gd name="T52" fmla="*/ 11 w 233"/>
                <a:gd name="T53" fmla="*/ 123 h 327"/>
                <a:gd name="T54" fmla="*/ 13 w 233"/>
                <a:gd name="T55" fmla="*/ 126 h 327"/>
                <a:gd name="T56" fmla="*/ 15 w 233"/>
                <a:gd name="T57" fmla="*/ 130 h 327"/>
                <a:gd name="T58" fmla="*/ 17 w 233"/>
                <a:gd name="T59" fmla="*/ 133 h 327"/>
                <a:gd name="T60" fmla="*/ 20 w 233"/>
                <a:gd name="T61" fmla="*/ 136 h 327"/>
                <a:gd name="T62" fmla="*/ 22 w 233"/>
                <a:gd name="T63" fmla="*/ 139 h 327"/>
                <a:gd name="T64" fmla="*/ 25 w 233"/>
                <a:gd name="T65" fmla="*/ 142 h 327"/>
                <a:gd name="T66" fmla="*/ 28 w 233"/>
                <a:gd name="T67" fmla="*/ 145 h 327"/>
                <a:gd name="T68" fmla="*/ 31 w 233"/>
                <a:gd name="T69" fmla="*/ 147 h 327"/>
                <a:gd name="T70" fmla="*/ 33 w 233"/>
                <a:gd name="T71" fmla="*/ 149 h 327"/>
                <a:gd name="T72" fmla="*/ 65 w 233"/>
                <a:gd name="T73" fmla="*/ 291 h 327"/>
                <a:gd name="T74" fmla="*/ 60 w 233"/>
                <a:gd name="T75" fmla="*/ 305 h 327"/>
                <a:gd name="T76" fmla="*/ 106 w 233"/>
                <a:gd name="T77" fmla="*/ 305 h 327"/>
                <a:gd name="T78" fmla="*/ 101 w 233"/>
                <a:gd name="T79" fmla="*/ 291 h 327"/>
                <a:gd name="T80" fmla="*/ 133 w 233"/>
                <a:gd name="T81" fmla="*/ 149 h 327"/>
                <a:gd name="T82" fmla="*/ 135 w 233"/>
                <a:gd name="T83" fmla="*/ 147 h 327"/>
                <a:gd name="T84" fmla="*/ 138 w 233"/>
                <a:gd name="T85" fmla="*/ 144 h 327"/>
                <a:gd name="T86" fmla="*/ 141 w 233"/>
                <a:gd name="T87" fmla="*/ 141 h 327"/>
                <a:gd name="T88" fmla="*/ 144 w 233"/>
                <a:gd name="T89" fmla="*/ 139 h 327"/>
                <a:gd name="T90" fmla="*/ 146 w 233"/>
                <a:gd name="T91" fmla="*/ 136 h 327"/>
                <a:gd name="T92" fmla="*/ 148 w 233"/>
                <a:gd name="T93" fmla="*/ 133 h 327"/>
                <a:gd name="T94" fmla="*/ 222 w 233"/>
                <a:gd name="T95" fmla="*/ 84 h 327"/>
                <a:gd name="T96" fmla="*/ 233 w 233"/>
                <a:gd name="T97" fmla="*/ 12 h 3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3" h="327">
                  <a:moveTo>
                    <a:pt x="222" y="0"/>
                  </a:moveTo>
                  <a:cubicBezTo>
                    <a:pt x="83" y="0"/>
                    <a:pt x="83" y="0"/>
                    <a:pt x="83" y="0"/>
                  </a:cubicBezTo>
                  <a:cubicBezTo>
                    <a:pt x="82" y="0"/>
                    <a:pt x="82" y="1"/>
                    <a:pt x="81" y="1"/>
                  </a:cubicBezTo>
                  <a:cubicBezTo>
                    <a:pt x="80" y="1"/>
                    <a:pt x="79" y="1"/>
                    <a:pt x="79" y="1"/>
                  </a:cubicBezTo>
                  <a:cubicBezTo>
                    <a:pt x="78" y="1"/>
                    <a:pt x="77" y="1"/>
                    <a:pt x="76" y="1"/>
                  </a:cubicBezTo>
                  <a:cubicBezTo>
                    <a:pt x="76" y="1"/>
                    <a:pt x="75" y="1"/>
                    <a:pt x="74" y="1"/>
                  </a:cubicBezTo>
                  <a:cubicBezTo>
                    <a:pt x="74" y="1"/>
                    <a:pt x="73" y="1"/>
                    <a:pt x="72" y="1"/>
                  </a:cubicBezTo>
                  <a:cubicBezTo>
                    <a:pt x="72" y="1"/>
                    <a:pt x="71" y="1"/>
                    <a:pt x="70" y="1"/>
                  </a:cubicBezTo>
                  <a:cubicBezTo>
                    <a:pt x="70" y="2"/>
                    <a:pt x="69" y="2"/>
                    <a:pt x="68" y="2"/>
                  </a:cubicBezTo>
                  <a:cubicBezTo>
                    <a:pt x="67" y="2"/>
                    <a:pt x="67" y="2"/>
                    <a:pt x="66" y="2"/>
                  </a:cubicBezTo>
                  <a:cubicBezTo>
                    <a:pt x="65" y="2"/>
                    <a:pt x="64" y="3"/>
                    <a:pt x="63" y="3"/>
                  </a:cubicBezTo>
                  <a:cubicBezTo>
                    <a:pt x="63" y="3"/>
                    <a:pt x="63" y="3"/>
                    <a:pt x="62" y="3"/>
                  </a:cubicBezTo>
                  <a:cubicBezTo>
                    <a:pt x="61" y="3"/>
                    <a:pt x="61" y="4"/>
                    <a:pt x="60" y="4"/>
                  </a:cubicBezTo>
                  <a:cubicBezTo>
                    <a:pt x="59" y="4"/>
                    <a:pt x="59" y="4"/>
                    <a:pt x="58" y="4"/>
                  </a:cubicBezTo>
                  <a:cubicBezTo>
                    <a:pt x="58" y="4"/>
                    <a:pt x="57" y="5"/>
                    <a:pt x="57" y="5"/>
                  </a:cubicBezTo>
                  <a:cubicBezTo>
                    <a:pt x="56" y="5"/>
                    <a:pt x="55" y="5"/>
                    <a:pt x="54" y="5"/>
                  </a:cubicBezTo>
                  <a:cubicBezTo>
                    <a:pt x="54" y="6"/>
                    <a:pt x="54" y="6"/>
                    <a:pt x="53" y="6"/>
                  </a:cubicBezTo>
                  <a:cubicBezTo>
                    <a:pt x="52" y="6"/>
                    <a:pt x="52" y="7"/>
                    <a:pt x="51" y="7"/>
                  </a:cubicBezTo>
                  <a:cubicBezTo>
                    <a:pt x="50" y="7"/>
                    <a:pt x="49" y="8"/>
                    <a:pt x="48" y="8"/>
                  </a:cubicBezTo>
                  <a:cubicBezTo>
                    <a:pt x="48" y="8"/>
                    <a:pt x="47" y="9"/>
                    <a:pt x="47" y="9"/>
                  </a:cubicBezTo>
                  <a:cubicBezTo>
                    <a:pt x="46" y="9"/>
                    <a:pt x="45" y="10"/>
                    <a:pt x="44" y="10"/>
                  </a:cubicBezTo>
                  <a:cubicBezTo>
                    <a:pt x="44" y="10"/>
                    <a:pt x="44" y="10"/>
                    <a:pt x="44" y="10"/>
                  </a:cubicBezTo>
                  <a:cubicBezTo>
                    <a:pt x="43" y="11"/>
                    <a:pt x="42" y="11"/>
                    <a:pt x="41" y="12"/>
                  </a:cubicBezTo>
                  <a:cubicBezTo>
                    <a:pt x="41" y="12"/>
                    <a:pt x="40" y="12"/>
                    <a:pt x="40" y="12"/>
                  </a:cubicBezTo>
                  <a:cubicBezTo>
                    <a:pt x="39" y="13"/>
                    <a:pt x="39" y="13"/>
                    <a:pt x="38" y="14"/>
                  </a:cubicBezTo>
                  <a:cubicBezTo>
                    <a:pt x="38" y="14"/>
                    <a:pt x="37" y="14"/>
                    <a:pt x="37" y="15"/>
                  </a:cubicBezTo>
                  <a:cubicBezTo>
                    <a:pt x="36" y="15"/>
                    <a:pt x="36" y="15"/>
                    <a:pt x="35" y="16"/>
                  </a:cubicBezTo>
                  <a:cubicBezTo>
                    <a:pt x="35" y="16"/>
                    <a:pt x="34" y="16"/>
                    <a:pt x="33" y="17"/>
                  </a:cubicBezTo>
                  <a:cubicBezTo>
                    <a:pt x="33" y="18"/>
                    <a:pt x="32" y="18"/>
                    <a:pt x="31" y="19"/>
                  </a:cubicBezTo>
                  <a:cubicBezTo>
                    <a:pt x="31" y="19"/>
                    <a:pt x="31" y="19"/>
                    <a:pt x="30" y="19"/>
                  </a:cubicBezTo>
                  <a:cubicBezTo>
                    <a:pt x="24" y="25"/>
                    <a:pt x="18" y="32"/>
                    <a:pt x="13" y="39"/>
                  </a:cubicBezTo>
                  <a:cubicBezTo>
                    <a:pt x="13" y="39"/>
                    <a:pt x="13" y="40"/>
                    <a:pt x="12" y="40"/>
                  </a:cubicBezTo>
                  <a:cubicBezTo>
                    <a:pt x="6" y="50"/>
                    <a:pt x="2" y="61"/>
                    <a:pt x="1" y="73"/>
                  </a:cubicBezTo>
                  <a:cubicBezTo>
                    <a:pt x="1" y="76"/>
                    <a:pt x="0" y="79"/>
                    <a:pt x="0" y="83"/>
                  </a:cubicBezTo>
                  <a:cubicBezTo>
                    <a:pt x="0" y="84"/>
                    <a:pt x="0" y="86"/>
                    <a:pt x="0" y="87"/>
                  </a:cubicBezTo>
                  <a:cubicBezTo>
                    <a:pt x="0" y="87"/>
                    <a:pt x="0" y="87"/>
                    <a:pt x="0" y="87"/>
                  </a:cubicBezTo>
                  <a:cubicBezTo>
                    <a:pt x="1" y="89"/>
                    <a:pt x="1" y="90"/>
                    <a:pt x="1" y="91"/>
                  </a:cubicBezTo>
                  <a:cubicBezTo>
                    <a:pt x="1" y="91"/>
                    <a:pt x="1" y="92"/>
                    <a:pt x="1" y="92"/>
                  </a:cubicBezTo>
                  <a:cubicBezTo>
                    <a:pt x="1" y="93"/>
                    <a:pt x="1" y="94"/>
                    <a:pt x="1" y="95"/>
                  </a:cubicBezTo>
                  <a:cubicBezTo>
                    <a:pt x="1" y="96"/>
                    <a:pt x="1" y="96"/>
                    <a:pt x="1" y="96"/>
                  </a:cubicBezTo>
                  <a:cubicBezTo>
                    <a:pt x="2" y="97"/>
                    <a:pt x="2" y="98"/>
                    <a:pt x="2" y="99"/>
                  </a:cubicBezTo>
                  <a:cubicBezTo>
                    <a:pt x="2" y="99"/>
                    <a:pt x="2" y="100"/>
                    <a:pt x="2" y="100"/>
                  </a:cubicBezTo>
                  <a:cubicBezTo>
                    <a:pt x="2" y="101"/>
                    <a:pt x="3" y="102"/>
                    <a:pt x="3" y="103"/>
                  </a:cubicBezTo>
                  <a:cubicBezTo>
                    <a:pt x="3" y="103"/>
                    <a:pt x="3" y="104"/>
                    <a:pt x="3" y="104"/>
                  </a:cubicBezTo>
                  <a:cubicBezTo>
                    <a:pt x="3" y="105"/>
                    <a:pt x="4" y="106"/>
                    <a:pt x="4" y="107"/>
                  </a:cubicBezTo>
                  <a:cubicBezTo>
                    <a:pt x="4" y="108"/>
                    <a:pt x="4" y="108"/>
                    <a:pt x="4" y="108"/>
                  </a:cubicBezTo>
                  <a:cubicBezTo>
                    <a:pt x="5" y="109"/>
                    <a:pt x="5" y="110"/>
                    <a:pt x="5" y="111"/>
                  </a:cubicBezTo>
                  <a:cubicBezTo>
                    <a:pt x="5" y="111"/>
                    <a:pt x="5" y="111"/>
                    <a:pt x="5" y="112"/>
                  </a:cubicBezTo>
                  <a:cubicBezTo>
                    <a:pt x="6" y="113"/>
                    <a:pt x="6" y="114"/>
                    <a:pt x="7" y="115"/>
                  </a:cubicBezTo>
                  <a:cubicBezTo>
                    <a:pt x="7" y="115"/>
                    <a:pt x="7" y="115"/>
                    <a:pt x="7" y="115"/>
                  </a:cubicBezTo>
                  <a:cubicBezTo>
                    <a:pt x="7" y="116"/>
                    <a:pt x="8" y="117"/>
                    <a:pt x="8" y="118"/>
                  </a:cubicBezTo>
                  <a:cubicBezTo>
                    <a:pt x="8" y="119"/>
                    <a:pt x="9" y="119"/>
                    <a:pt x="9" y="119"/>
                  </a:cubicBezTo>
                  <a:cubicBezTo>
                    <a:pt x="9" y="120"/>
                    <a:pt x="10" y="121"/>
                    <a:pt x="10" y="122"/>
                  </a:cubicBezTo>
                  <a:cubicBezTo>
                    <a:pt x="10" y="122"/>
                    <a:pt x="10" y="122"/>
                    <a:pt x="11" y="123"/>
                  </a:cubicBezTo>
                  <a:cubicBezTo>
                    <a:pt x="11" y="124"/>
                    <a:pt x="11" y="124"/>
                    <a:pt x="12" y="125"/>
                  </a:cubicBezTo>
                  <a:cubicBezTo>
                    <a:pt x="12" y="125"/>
                    <a:pt x="12" y="126"/>
                    <a:pt x="13" y="126"/>
                  </a:cubicBezTo>
                  <a:cubicBezTo>
                    <a:pt x="13" y="127"/>
                    <a:pt x="14" y="128"/>
                    <a:pt x="14" y="129"/>
                  </a:cubicBezTo>
                  <a:cubicBezTo>
                    <a:pt x="14" y="129"/>
                    <a:pt x="15" y="129"/>
                    <a:pt x="15" y="130"/>
                  </a:cubicBezTo>
                  <a:cubicBezTo>
                    <a:pt x="15" y="130"/>
                    <a:pt x="16" y="131"/>
                    <a:pt x="16" y="132"/>
                  </a:cubicBezTo>
                  <a:cubicBezTo>
                    <a:pt x="17" y="132"/>
                    <a:pt x="17" y="133"/>
                    <a:pt x="17" y="133"/>
                  </a:cubicBezTo>
                  <a:cubicBezTo>
                    <a:pt x="18" y="134"/>
                    <a:pt x="18" y="134"/>
                    <a:pt x="19" y="135"/>
                  </a:cubicBezTo>
                  <a:cubicBezTo>
                    <a:pt x="19" y="135"/>
                    <a:pt x="19" y="135"/>
                    <a:pt x="20" y="136"/>
                  </a:cubicBezTo>
                  <a:cubicBezTo>
                    <a:pt x="20" y="136"/>
                    <a:pt x="21" y="137"/>
                    <a:pt x="21" y="138"/>
                  </a:cubicBezTo>
                  <a:cubicBezTo>
                    <a:pt x="22" y="138"/>
                    <a:pt x="22" y="139"/>
                    <a:pt x="22" y="139"/>
                  </a:cubicBezTo>
                  <a:cubicBezTo>
                    <a:pt x="23" y="140"/>
                    <a:pt x="23" y="140"/>
                    <a:pt x="24" y="141"/>
                  </a:cubicBezTo>
                  <a:cubicBezTo>
                    <a:pt x="24" y="141"/>
                    <a:pt x="25" y="142"/>
                    <a:pt x="25" y="142"/>
                  </a:cubicBezTo>
                  <a:cubicBezTo>
                    <a:pt x="26" y="142"/>
                    <a:pt x="26" y="143"/>
                    <a:pt x="27" y="143"/>
                  </a:cubicBezTo>
                  <a:cubicBezTo>
                    <a:pt x="27" y="144"/>
                    <a:pt x="28" y="144"/>
                    <a:pt x="28" y="145"/>
                  </a:cubicBezTo>
                  <a:cubicBezTo>
                    <a:pt x="29" y="145"/>
                    <a:pt x="29" y="146"/>
                    <a:pt x="30" y="146"/>
                  </a:cubicBezTo>
                  <a:cubicBezTo>
                    <a:pt x="30" y="146"/>
                    <a:pt x="31" y="147"/>
                    <a:pt x="31" y="147"/>
                  </a:cubicBezTo>
                  <a:cubicBezTo>
                    <a:pt x="32" y="148"/>
                    <a:pt x="32" y="148"/>
                    <a:pt x="33" y="149"/>
                  </a:cubicBezTo>
                  <a:cubicBezTo>
                    <a:pt x="33" y="149"/>
                    <a:pt x="33" y="149"/>
                    <a:pt x="33" y="149"/>
                  </a:cubicBezTo>
                  <a:cubicBezTo>
                    <a:pt x="33" y="149"/>
                    <a:pt x="33" y="149"/>
                    <a:pt x="33" y="149"/>
                  </a:cubicBezTo>
                  <a:cubicBezTo>
                    <a:pt x="99" y="199"/>
                    <a:pt x="78" y="273"/>
                    <a:pt x="65" y="291"/>
                  </a:cubicBezTo>
                  <a:cubicBezTo>
                    <a:pt x="65" y="291"/>
                    <a:pt x="65" y="291"/>
                    <a:pt x="65" y="291"/>
                  </a:cubicBezTo>
                  <a:cubicBezTo>
                    <a:pt x="62" y="295"/>
                    <a:pt x="60" y="300"/>
                    <a:pt x="60" y="305"/>
                  </a:cubicBezTo>
                  <a:cubicBezTo>
                    <a:pt x="60" y="317"/>
                    <a:pt x="70" y="327"/>
                    <a:pt x="83" y="327"/>
                  </a:cubicBezTo>
                  <a:cubicBezTo>
                    <a:pt x="95" y="327"/>
                    <a:pt x="106" y="317"/>
                    <a:pt x="106" y="305"/>
                  </a:cubicBezTo>
                  <a:cubicBezTo>
                    <a:pt x="106" y="300"/>
                    <a:pt x="104" y="295"/>
                    <a:pt x="101" y="291"/>
                  </a:cubicBezTo>
                  <a:cubicBezTo>
                    <a:pt x="101" y="291"/>
                    <a:pt x="101" y="291"/>
                    <a:pt x="101" y="291"/>
                  </a:cubicBezTo>
                  <a:cubicBezTo>
                    <a:pt x="87" y="273"/>
                    <a:pt x="67" y="199"/>
                    <a:pt x="133" y="149"/>
                  </a:cubicBezTo>
                  <a:cubicBezTo>
                    <a:pt x="133" y="149"/>
                    <a:pt x="133" y="149"/>
                    <a:pt x="133" y="149"/>
                  </a:cubicBezTo>
                  <a:cubicBezTo>
                    <a:pt x="133" y="148"/>
                    <a:pt x="134" y="148"/>
                    <a:pt x="135" y="147"/>
                  </a:cubicBezTo>
                  <a:cubicBezTo>
                    <a:pt x="135" y="147"/>
                    <a:pt x="135" y="147"/>
                    <a:pt x="135" y="147"/>
                  </a:cubicBezTo>
                  <a:cubicBezTo>
                    <a:pt x="136" y="146"/>
                    <a:pt x="137" y="145"/>
                    <a:pt x="137" y="145"/>
                  </a:cubicBezTo>
                  <a:cubicBezTo>
                    <a:pt x="138" y="145"/>
                    <a:pt x="138" y="144"/>
                    <a:pt x="138" y="144"/>
                  </a:cubicBezTo>
                  <a:cubicBezTo>
                    <a:pt x="139" y="144"/>
                    <a:pt x="140" y="143"/>
                    <a:pt x="140" y="142"/>
                  </a:cubicBezTo>
                  <a:cubicBezTo>
                    <a:pt x="141" y="142"/>
                    <a:pt x="141" y="142"/>
                    <a:pt x="141" y="141"/>
                  </a:cubicBezTo>
                  <a:cubicBezTo>
                    <a:pt x="142" y="141"/>
                    <a:pt x="143" y="140"/>
                    <a:pt x="143" y="139"/>
                  </a:cubicBezTo>
                  <a:cubicBezTo>
                    <a:pt x="143" y="139"/>
                    <a:pt x="143" y="139"/>
                    <a:pt x="144" y="139"/>
                  </a:cubicBezTo>
                  <a:cubicBezTo>
                    <a:pt x="144" y="138"/>
                    <a:pt x="145" y="137"/>
                    <a:pt x="146" y="136"/>
                  </a:cubicBezTo>
                  <a:cubicBezTo>
                    <a:pt x="146" y="136"/>
                    <a:pt x="146" y="136"/>
                    <a:pt x="146" y="136"/>
                  </a:cubicBezTo>
                  <a:cubicBezTo>
                    <a:pt x="147" y="135"/>
                    <a:pt x="148" y="134"/>
                    <a:pt x="148" y="133"/>
                  </a:cubicBezTo>
                  <a:cubicBezTo>
                    <a:pt x="148" y="133"/>
                    <a:pt x="148" y="133"/>
                    <a:pt x="148" y="133"/>
                  </a:cubicBezTo>
                  <a:cubicBezTo>
                    <a:pt x="159" y="119"/>
                    <a:pt x="165" y="103"/>
                    <a:pt x="165" y="84"/>
                  </a:cubicBezTo>
                  <a:cubicBezTo>
                    <a:pt x="222" y="84"/>
                    <a:pt x="222" y="84"/>
                    <a:pt x="222" y="84"/>
                  </a:cubicBezTo>
                  <a:cubicBezTo>
                    <a:pt x="228" y="84"/>
                    <a:pt x="233" y="79"/>
                    <a:pt x="233" y="73"/>
                  </a:cubicBezTo>
                  <a:cubicBezTo>
                    <a:pt x="233" y="12"/>
                    <a:pt x="233" y="12"/>
                    <a:pt x="233" y="12"/>
                  </a:cubicBezTo>
                  <a:cubicBezTo>
                    <a:pt x="233" y="6"/>
                    <a:pt x="228" y="0"/>
                    <a:pt x="222" y="0"/>
                  </a:cubicBezTo>
                  <a:close/>
                </a:path>
              </a:pathLst>
            </a:custGeom>
            <a:solidFill>
              <a:srgbClr val="FFC000"/>
            </a:solidFill>
            <a:ln>
              <a:noFill/>
            </a:ln>
          </p:spPr>
          <p:txBody>
            <a:bodyPr vert="horz" wrap="square" lIns="91440" tIns="45720" rIns="91440" bIns="45720" numCol="1" anchor="t" anchorCtr="0" compatLnSpc="1"/>
            <a:lstStyle/>
            <a:p>
              <a:endParaRPr lang="zh-CN" altLang="en-US"/>
            </a:p>
          </p:txBody>
        </p:sp>
        <p:sp>
          <p:nvSpPr>
            <p:cNvPr id="13" name="Oval 9"/>
            <p:cNvSpPr>
              <a:spLocks noChangeArrowheads="1"/>
            </p:cNvSpPr>
            <p:nvPr/>
          </p:nvSpPr>
          <p:spPr bwMode="auto">
            <a:xfrm>
              <a:off x="4250261" y="1783942"/>
              <a:ext cx="947107" cy="944602"/>
            </a:xfrm>
            <a:prstGeom prst="ellipse">
              <a:avLst/>
            </a:prstGeom>
            <a:solidFill>
              <a:srgbClr val="E6E6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13"/>
            <p:cNvSpPr>
              <a:spLocks noChangeArrowheads="1"/>
            </p:cNvSpPr>
            <p:nvPr/>
          </p:nvSpPr>
          <p:spPr bwMode="auto">
            <a:xfrm>
              <a:off x="4601041" y="3633056"/>
              <a:ext cx="245546" cy="243042"/>
            </a:xfrm>
            <a:prstGeom prst="ellipse">
              <a:avLst/>
            </a:prstGeom>
            <a:solidFill>
              <a:srgbClr val="F6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文本框 40"/>
            <p:cNvSpPr txBox="1"/>
            <p:nvPr/>
          </p:nvSpPr>
          <p:spPr>
            <a:xfrm>
              <a:off x="4315689" y="1902729"/>
              <a:ext cx="816249" cy="707886"/>
            </a:xfrm>
            <a:prstGeom prst="rect">
              <a:avLst/>
            </a:prstGeom>
            <a:noFill/>
          </p:spPr>
          <p:txBody>
            <a:bodyPr wrap="none" rtlCol="0">
              <a:spAutoFit/>
            </a:bodyPr>
            <a:lstStyle/>
            <a:p>
              <a:pPr algn="ctr"/>
              <a:r>
                <a:rPr lang="en-US" altLang="zh-CN" sz="4000" b="1">
                  <a:solidFill>
                    <a:srgbClr val="FFC400"/>
                  </a:solidFill>
                  <a:latin typeface="微软雅黑" panose="020b0503020204020204" pitchFamily="34" charset="-122"/>
                  <a:ea typeface="微软雅黑" panose="020b0503020204020204" pitchFamily="34" charset="-122"/>
                </a:rPr>
                <a:t>01</a:t>
              </a:r>
              <a:endParaRPr lang="zh-CN" altLang="en-US" sz="4000" b="1">
                <a:solidFill>
                  <a:srgbClr val="FFC400"/>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7014868" y="3600483"/>
            <a:ext cx="1576007" cy="2207412"/>
            <a:chOff x="7014868" y="3600483"/>
            <a:chExt cx="1576007" cy="2207412"/>
          </a:xfrm>
        </p:grpSpPr>
        <p:grpSp>
          <p:nvGrpSpPr>
            <p:cNvPr id="54" name="组合 53"/>
            <p:cNvGrpSpPr/>
            <p:nvPr/>
          </p:nvGrpSpPr>
          <p:grpSpPr>
            <a:xfrm flipH="1">
              <a:off x="7014868" y="3600483"/>
              <a:ext cx="1576007" cy="2207412"/>
              <a:chOff x="4631857" y="3773120"/>
              <a:chExt cx="1576007" cy="2207412"/>
            </a:xfrm>
          </p:grpSpPr>
          <p:sp>
            <p:nvSpPr>
              <p:cNvPr id="43" name="Freeform 6"/>
              <p:cNvSpPr/>
              <p:nvPr/>
            </p:nvSpPr>
            <p:spPr bwMode="auto">
              <a:xfrm rot="10800000">
                <a:off x="4631857" y="3773120"/>
                <a:ext cx="1576007" cy="2207412"/>
              </a:xfrm>
              <a:custGeom>
                <a:gdLst>
                  <a:gd name="T0" fmla="*/ 83 w 233"/>
                  <a:gd name="T1" fmla="*/ 0 h 327"/>
                  <a:gd name="T2" fmla="*/ 79 w 233"/>
                  <a:gd name="T3" fmla="*/ 1 h 327"/>
                  <a:gd name="T4" fmla="*/ 74 w 233"/>
                  <a:gd name="T5" fmla="*/ 1 h 327"/>
                  <a:gd name="T6" fmla="*/ 70 w 233"/>
                  <a:gd name="T7" fmla="*/ 1 h 327"/>
                  <a:gd name="T8" fmla="*/ 66 w 233"/>
                  <a:gd name="T9" fmla="*/ 2 h 327"/>
                  <a:gd name="T10" fmla="*/ 62 w 233"/>
                  <a:gd name="T11" fmla="*/ 3 h 327"/>
                  <a:gd name="T12" fmla="*/ 58 w 233"/>
                  <a:gd name="T13" fmla="*/ 4 h 327"/>
                  <a:gd name="T14" fmla="*/ 54 w 233"/>
                  <a:gd name="T15" fmla="*/ 5 h 327"/>
                  <a:gd name="T16" fmla="*/ 51 w 233"/>
                  <a:gd name="T17" fmla="*/ 7 h 327"/>
                  <a:gd name="T18" fmla="*/ 47 w 233"/>
                  <a:gd name="T19" fmla="*/ 9 h 327"/>
                  <a:gd name="T20" fmla="*/ 44 w 233"/>
                  <a:gd name="T21" fmla="*/ 10 h 327"/>
                  <a:gd name="T22" fmla="*/ 40 w 233"/>
                  <a:gd name="T23" fmla="*/ 12 h 327"/>
                  <a:gd name="T24" fmla="*/ 37 w 233"/>
                  <a:gd name="T25" fmla="*/ 15 h 327"/>
                  <a:gd name="T26" fmla="*/ 33 w 233"/>
                  <a:gd name="T27" fmla="*/ 17 h 327"/>
                  <a:gd name="T28" fmla="*/ 30 w 233"/>
                  <a:gd name="T29" fmla="*/ 19 h 327"/>
                  <a:gd name="T30" fmla="*/ 12 w 233"/>
                  <a:gd name="T31" fmla="*/ 40 h 327"/>
                  <a:gd name="T32" fmla="*/ 0 w 233"/>
                  <a:gd name="T33" fmla="*/ 83 h 327"/>
                  <a:gd name="T34" fmla="*/ 0 w 233"/>
                  <a:gd name="T35" fmla="*/ 87 h 327"/>
                  <a:gd name="T36" fmla="*/ 1 w 233"/>
                  <a:gd name="T37" fmla="*/ 92 h 327"/>
                  <a:gd name="T38" fmla="*/ 1 w 233"/>
                  <a:gd name="T39" fmla="*/ 96 h 327"/>
                  <a:gd name="T40" fmla="*/ 2 w 233"/>
                  <a:gd name="T41" fmla="*/ 100 h 327"/>
                  <a:gd name="T42" fmla="*/ 3 w 233"/>
                  <a:gd name="T43" fmla="*/ 104 h 327"/>
                  <a:gd name="T44" fmla="*/ 4 w 233"/>
                  <a:gd name="T45" fmla="*/ 108 h 327"/>
                  <a:gd name="T46" fmla="*/ 5 w 233"/>
                  <a:gd name="T47" fmla="*/ 112 h 327"/>
                  <a:gd name="T48" fmla="*/ 7 w 233"/>
                  <a:gd name="T49" fmla="*/ 115 h 327"/>
                  <a:gd name="T50" fmla="*/ 9 w 233"/>
                  <a:gd name="T51" fmla="*/ 119 h 327"/>
                  <a:gd name="T52" fmla="*/ 11 w 233"/>
                  <a:gd name="T53" fmla="*/ 123 h 327"/>
                  <a:gd name="T54" fmla="*/ 13 w 233"/>
                  <a:gd name="T55" fmla="*/ 126 h 327"/>
                  <a:gd name="T56" fmla="*/ 15 w 233"/>
                  <a:gd name="T57" fmla="*/ 130 h 327"/>
                  <a:gd name="T58" fmla="*/ 17 w 233"/>
                  <a:gd name="T59" fmla="*/ 133 h 327"/>
                  <a:gd name="T60" fmla="*/ 20 w 233"/>
                  <a:gd name="T61" fmla="*/ 136 h 327"/>
                  <a:gd name="T62" fmla="*/ 22 w 233"/>
                  <a:gd name="T63" fmla="*/ 139 h 327"/>
                  <a:gd name="T64" fmla="*/ 25 w 233"/>
                  <a:gd name="T65" fmla="*/ 142 h 327"/>
                  <a:gd name="T66" fmla="*/ 28 w 233"/>
                  <a:gd name="T67" fmla="*/ 145 h 327"/>
                  <a:gd name="T68" fmla="*/ 31 w 233"/>
                  <a:gd name="T69" fmla="*/ 147 h 327"/>
                  <a:gd name="T70" fmla="*/ 33 w 233"/>
                  <a:gd name="T71" fmla="*/ 149 h 327"/>
                  <a:gd name="T72" fmla="*/ 65 w 233"/>
                  <a:gd name="T73" fmla="*/ 291 h 327"/>
                  <a:gd name="T74" fmla="*/ 60 w 233"/>
                  <a:gd name="T75" fmla="*/ 305 h 327"/>
                  <a:gd name="T76" fmla="*/ 106 w 233"/>
                  <a:gd name="T77" fmla="*/ 305 h 327"/>
                  <a:gd name="T78" fmla="*/ 101 w 233"/>
                  <a:gd name="T79" fmla="*/ 291 h 327"/>
                  <a:gd name="T80" fmla="*/ 133 w 233"/>
                  <a:gd name="T81" fmla="*/ 149 h 327"/>
                  <a:gd name="T82" fmla="*/ 135 w 233"/>
                  <a:gd name="T83" fmla="*/ 147 h 327"/>
                  <a:gd name="T84" fmla="*/ 138 w 233"/>
                  <a:gd name="T85" fmla="*/ 144 h 327"/>
                  <a:gd name="T86" fmla="*/ 141 w 233"/>
                  <a:gd name="T87" fmla="*/ 141 h 327"/>
                  <a:gd name="T88" fmla="*/ 144 w 233"/>
                  <a:gd name="T89" fmla="*/ 139 h 327"/>
                  <a:gd name="T90" fmla="*/ 146 w 233"/>
                  <a:gd name="T91" fmla="*/ 136 h 327"/>
                  <a:gd name="T92" fmla="*/ 148 w 233"/>
                  <a:gd name="T93" fmla="*/ 133 h 327"/>
                  <a:gd name="T94" fmla="*/ 222 w 233"/>
                  <a:gd name="T95" fmla="*/ 84 h 327"/>
                  <a:gd name="T96" fmla="*/ 233 w 233"/>
                  <a:gd name="T97" fmla="*/ 12 h 3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3" h="327">
                    <a:moveTo>
                      <a:pt x="222" y="0"/>
                    </a:moveTo>
                    <a:cubicBezTo>
                      <a:pt x="83" y="0"/>
                      <a:pt x="83" y="0"/>
                      <a:pt x="83" y="0"/>
                    </a:cubicBezTo>
                    <a:cubicBezTo>
                      <a:pt x="82" y="0"/>
                      <a:pt x="82" y="1"/>
                      <a:pt x="81" y="1"/>
                    </a:cubicBezTo>
                    <a:cubicBezTo>
                      <a:pt x="80" y="1"/>
                      <a:pt x="79" y="1"/>
                      <a:pt x="79" y="1"/>
                    </a:cubicBezTo>
                    <a:cubicBezTo>
                      <a:pt x="78" y="1"/>
                      <a:pt x="77" y="1"/>
                      <a:pt x="76" y="1"/>
                    </a:cubicBezTo>
                    <a:cubicBezTo>
                      <a:pt x="76" y="1"/>
                      <a:pt x="75" y="1"/>
                      <a:pt x="74" y="1"/>
                    </a:cubicBezTo>
                    <a:cubicBezTo>
                      <a:pt x="74" y="1"/>
                      <a:pt x="73" y="1"/>
                      <a:pt x="72" y="1"/>
                    </a:cubicBezTo>
                    <a:cubicBezTo>
                      <a:pt x="72" y="1"/>
                      <a:pt x="71" y="1"/>
                      <a:pt x="70" y="1"/>
                    </a:cubicBezTo>
                    <a:cubicBezTo>
                      <a:pt x="70" y="2"/>
                      <a:pt x="69" y="2"/>
                      <a:pt x="68" y="2"/>
                    </a:cubicBezTo>
                    <a:cubicBezTo>
                      <a:pt x="67" y="2"/>
                      <a:pt x="67" y="2"/>
                      <a:pt x="66" y="2"/>
                    </a:cubicBezTo>
                    <a:cubicBezTo>
                      <a:pt x="65" y="2"/>
                      <a:pt x="64" y="3"/>
                      <a:pt x="63" y="3"/>
                    </a:cubicBezTo>
                    <a:cubicBezTo>
                      <a:pt x="63" y="3"/>
                      <a:pt x="63" y="3"/>
                      <a:pt x="62" y="3"/>
                    </a:cubicBezTo>
                    <a:cubicBezTo>
                      <a:pt x="61" y="3"/>
                      <a:pt x="61" y="4"/>
                      <a:pt x="60" y="4"/>
                    </a:cubicBezTo>
                    <a:cubicBezTo>
                      <a:pt x="59" y="4"/>
                      <a:pt x="59" y="4"/>
                      <a:pt x="58" y="4"/>
                    </a:cubicBezTo>
                    <a:cubicBezTo>
                      <a:pt x="58" y="4"/>
                      <a:pt x="57" y="5"/>
                      <a:pt x="57" y="5"/>
                    </a:cubicBezTo>
                    <a:cubicBezTo>
                      <a:pt x="56" y="5"/>
                      <a:pt x="55" y="5"/>
                      <a:pt x="54" y="5"/>
                    </a:cubicBezTo>
                    <a:cubicBezTo>
                      <a:pt x="54" y="6"/>
                      <a:pt x="54" y="6"/>
                      <a:pt x="53" y="6"/>
                    </a:cubicBezTo>
                    <a:cubicBezTo>
                      <a:pt x="52" y="6"/>
                      <a:pt x="52" y="7"/>
                      <a:pt x="51" y="7"/>
                    </a:cubicBezTo>
                    <a:cubicBezTo>
                      <a:pt x="50" y="7"/>
                      <a:pt x="49" y="8"/>
                      <a:pt x="48" y="8"/>
                    </a:cubicBezTo>
                    <a:cubicBezTo>
                      <a:pt x="48" y="8"/>
                      <a:pt x="47" y="9"/>
                      <a:pt x="47" y="9"/>
                    </a:cubicBezTo>
                    <a:cubicBezTo>
                      <a:pt x="46" y="9"/>
                      <a:pt x="45" y="10"/>
                      <a:pt x="44" y="10"/>
                    </a:cubicBezTo>
                    <a:cubicBezTo>
                      <a:pt x="44" y="10"/>
                      <a:pt x="44" y="10"/>
                      <a:pt x="44" y="10"/>
                    </a:cubicBezTo>
                    <a:cubicBezTo>
                      <a:pt x="43" y="11"/>
                      <a:pt x="42" y="11"/>
                      <a:pt x="41" y="12"/>
                    </a:cubicBezTo>
                    <a:cubicBezTo>
                      <a:pt x="41" y="12"/>
                      <a:pt x="40" y="12"/>
                      <a:pt x="40" y="12"/>
                    </a:cubicBezTo>
                    <a:cubicBezTo>
                      <a:pt x="39" y="13"/>
                      <a:pt x="39" y="13"/>
                      <a:pt x="38" y="14"/>
                    </a:cubicBezTo>
                    <a:cubicBezTo>
                      <a:pt x="38" y="14"/>
                      <a:pt x="37" y="14"/>
                      <a:pt x="37" y="15"/>
                    </a:cubicBezTo>
                    <a:cubicBezTo>
                      <a:pt x="36" y="15"/>
                      <a:pt x="36" y="15"/>
                      <a:pt x="35" y="16"/>
                    </a:cubicBezTo>
                    <a:cubicBezTo>
                      <a:pt x="35" y="16"/>
                      <a:pt x="34" y="16"/>
                      <a:pt x="33" y="17"/>
                    </a:cubicBezTo>
                    <a:cubicBezTo>
                      <a:pt x="33" y="18"/>
                      <a:pt x="32" y="18"/>
                      <a:pt x="31" y="19"/>
                    </a:cubicBezTo>
                    <a:cubicBezTo>
                      <a:pt x="31" y="19"/>
                      <a:pt x="31" y="19"/>
                      <a:pt x="30" y="19"/>
                    </a:cubicBezTo>
                    <a:cubicBezTo>
                      <a:pt x="24" y="25"/>
                      <a:pt x="18" y="32"/>
                      <a:pt x="13" y="39"/>
                    </a:cubicBezTo>
                    <a:cubicBezTo>
                      <a:pt x="13" y="39"/>
                      <a:pt x="13" y="40"/>
                      <a:pt x="12" y="40"/>
                    </a:cubicBezTo>
                    <a:cubicBezTo>
                      <a:pt x="6" y="50"/>
                      <a:pt x="2" y="61"/>
                      <a:pt x="1" y="73"/>
                    </a:cubicBezTo>
                    <a:cubicBezTo>
                      <a:pt x="1" y="76"/>
                      <a:pt x="0" y="79"/>
                      <a:pt x="0" y="83"/>
                    </a:cubicBezTo>
                    <a:cubicBezTo>
                      <a:pt x="0" y="84"/>
                      <a:pt x="0" y="86"/>
                      <a:pt x="0" y="87"/>
                    </a:cubicBezTo>
                    <a:cubicBezTo>
                      <a:pt x="0" y="87"/>
                      <a:pt x="0" y="87"/>
                      <a:pt x="0" y="87"/>
                    </a:cubicBezTo>
                    <a:cubicBezTo>
                      <a:pt x="1" y="89"/>
                      <a:pt x="1" y="90"/>
                      <a:pt x="1" y="91"/>
                    </a:cubicBezTo>
                    <a:cubicBezTo>
                      <a:pt x="1" y="91"/>
                      <a:pt x="1" y="92"/>
                      <a:pt x="1" y="92"/>
                    </a:cubicBezTo>
                    <a:cubicBezTo>
                      <a:pt x="1" y="93"/>
                      <a:pt x="1" y="94"/>
                      <a:pt x="1" y="95"/>
                    </a:cubicBezTo>
                    <a:cubicBezTo>
                      <a:pt x="1" y="96"/>
                      <a:pt x="1" y="96"/>
                      <a:pt x="1" y="96"/>
                    </a:cubicBezTo>
                    <a:cubicBezTo>
                      <a:pt x="2" y="97"/>
                      <a:pt x="2" y="98"/>
                      <a:pt x="2" y="99"/>
                    </a:cubicBezTo>
                    <a:cubicBezTo>
                      <a:pt x="2" y="99"/>
                      <a:pt x="2" y="100"/>
                      <a:pt x="2" y="100"/>
                    </a:cubicBezTo>
                    <a:cubicBezTo>
                      <a:pt x="2" y="101"/>
                      <a:pt x="3" y="102"/>
                      <a:pt x="3" y="103"/>
                    </a:cubicBezTo>
                    <a:cubicBezTo>
                      <a:pt x="3" y="103"/>
                      <a:pt x="3" y="104"/>
                      <a:pt x="3" y="104"/>
                    </a:cubicBezTo>
                    <a:cubicBezTo>
                      <a:pt x="3" y="105"/>
                      <a:pt x="4" y="106"/>
                      <a:pt x="4" y="107"/>
                    </a:cubicBezTo>
                    <a:cubicBezTo>
                      <a:pt x="4" y="108"/>
                      <a:pt x="4" y="108"/>
                      <a:pt x="4" y="108"/>
                    </a:cubicBezTo>
                    <a:cubicBezTo>
                      <a:pt x="5" y="109"/>
                      <a:pt x="5" y="110"/>
                      <a:pt x="5" y="111"/>
                    </a:cubicBezTo>
                    <a:cubicBezTo>
                      <a:pt x="5" y="111"/>
                      <a:pt x="5" y="111"/>
                      <a:pt x="5" y="112"/>
                    </a:cubicBezTo>
                    <a:cubicBezTo>
                      <a:pt x="6" y="113"/>
                      <a:pt x="6" y="114"/>
                      <a:pt x="7" y="115"/>
                    </a:cubicBezTo>
                    <a:cubicBezTo>
                      <a:pt x="7" y="115"/>
                      <a:pt x="7" y="115"/>
                      <a:pt x="7" y="115"/>
                    </a:cubicBezTo>
                    <a:cubicBezTo>
                      <a:pt x="7" y="116"/>
                      <a:pt x="8" y="117"/>
                      <a:pt x="8" y="118"/>
                    </a:cubicBezTo>
                    <a:cubicBezTo>
                      <a:pt x="8" y="119"/>
                      <a:pt x="9" y="119"/>
                      <a:pt x="9" y="119"/>
                    </a:cubicBezTo>
                    <a:cubicBezTo>
                      <a:pt x="9" y="120"/>
                      <a:pt x="10" y="121"/>
                      <a:pt x="10" y="122"/>
                    </a:cubicBezTo>
                    <a:cubicBezTo>
                      <a:pt x="10" y="122"/>
                      <a:pt x="10" y="122"/>
                      <a:pt x="11" y="123"/>
                    </a:cubicBezTo>
                    <a:cubicBezTo>
                      <a:pt x="11" y="124"/>
                      <a:pt x="11" y="124"/>
                      <a:pt x="12" y="125"/>
                    </a:cubicBezTo>
                    <a:cubicBezTo>
                      <a:pt x="12" y="125"/>
                      <a:pt x="12" y="126"/>
                      <a:pt x="13" y="126"/>
                    </a:cubicBezTo>
                    <a:cubicBezTo>
                      <a:pt x="13" y="127"/>
                      <a:pt x="14" y="128"/>
                      <a:pt x="14" y="129"/>
                    </a:cubicBezTo>
                    <a:cubicBezTo>
                      <a:pt x="14" y="129"/>
                      <a:pt x="15" y="129"/>
                      <a:pt x="15" y="130"/>
                    </a:cubicBezTo>
                    <a:cubicBezTo>
                      <a:pt x="15" y="130"/>
                      <a:pt x="16" y="131"/>
                      <a:pt x="16" y="132"/>
                    </a:cubicBezTo>
                    <a:cubicBezTo>
                      <a:pt x="17" y="132"/>
                      <a:pt x="17" y="133"/>
                      <a:pt x="17" y="133"/>
                    </a:cubicBezTo>
                    <a:cubicBezTo>
                      <a:pt x="18" y="134"/>
                      <a:pt x="18" y="134"/>
                      <a:pt x="19" y="135"/>
                    </a:cubicBezTo>
                    <a:cubicBezTo>
                      <a:pt x="19" y="135"/>
                      <a:pt x="19" y="135"/>
                      <a:pt x="20" y="136"/>
                    </a:cubicBezTo>
                    <a:cubicBezTo>
                      <a:pt x="20" y="136"/>
                      <a:pt x="21" y="137"/>
                      <a:pt x="21" y="138"/>
                    </a:cubicBezTo>
                    <a:cubicBezTo>
                      <a:pt x="22" y="138"/>
                      <a:pt x="22" y="139"/>
                      <a:pt x="22" y="139"/>
                    </a:cubicBezTo>
                    <a:cubicBezTo>
                      <a:pt x="23" y="140"/>
                      <a:pt x="23" y="140"/>
                      <a:pt x="24" y="141"/>
                    </a:cubicBezTo>
                    <a:cubicBezTo>
                      <a:pt x="24" y="141"/>
                      <a:pt x="25" y="142"/>
                      <a:pt x="25" y="142"/>
                    </a:cubicBezTo>
                    <a:cubicBezTo>
                      <a:pt x="26" y="142"/>
                      <a:pt x="26" y="143"/>
                      <a:pt x="27" y="143"/>
                    </a:cubicBezTo>
                    <a:cubicBezTo>
                      <a:pt x="27" y="144"/>
                      <a:pt x="28" y="144"/>
                      <a:pt x="28" y="145"/>
                    </a:cubicBezTo>
                    <a:cubicBezTo>
                      <a:pt x="29" y="145"/>
                      <a:pt x="29" y="146"/>
                      <a:pt x="30" y="146"/>
                    </a:cubicBezTo>
                    <a:cubicBezTo>
                      <a:pt x="30" y="146"/>
                      <a:pt x="31" y="147"/>
                      <a:pt x="31" y="147"/>
                    </a:cubicBezTo>
                    <a:cubicBezTo>
                      <a:pt x="32" y="148"/>
                      <a:pt x="32" y="148"/>
                      <a:pt x="33" y="149"/>
                    </a:cubicBezTo>
                    <a:cubicBezTo>
                      <a:pt x="33" y="149"/>
                      <a:pt x="33" y="149"/>
                      <a:pt x="33" y="149"/>
                    </a:cubicBezTo>
                    <a:cubicBezTo>
                      <a:pt x="33" y="149"/>
                      <a:pt x="33" y="149"/>
                      <a:pt x="33" y="149"/>
                    </a:cubicBezTo>
                    <a:cubicBezTo>
                      <a:pt x="99" y="199"/>
                      <a:pt x="78" y="273"/>
                      <a:pt x="65" y="291"/>
                    </a:cubicBezTo>
                    <a:cubicBezTo>
                      <a:pt x="65" y="291"/>
                      <a:pt x="65" y="291"/>
                      <a:pt x="65" y="291"/>
                    </a:cubicBezTo>
                    <a:cubicBezTo>
                      <a:pt x="62" y="295"/>
                      <a:pt x="60" y="300"/>
                      <a:pt x="60" y="305"/>
                    </a:cubicBezTo>
                    <a:cubicBezTo>
                      <a:pt x="60" y="317"/>
                      <a:pt x="70" y="327"/>
                      <a:pt x="83" y="327"/>
                    </a:cubicBezTo>
                    <a:cubicBezTo>
                      <a:pt x="95" y="327"/>
                      <a:pt x="106" y="317"/>
                      <a:pt x="106" y="305"/>
                    </a:cubicBezTo>
                    <a:cubicBezTo>
                      <a:pt x="106" y="300"/>
                      <a:pt x="104" y="295"/>
                      <a:pt x="101" y="291"/>
                    </a:cubicBezTo>
                    <a:cubicBezTo>
                      <a:pt x="101" y="291"/>
                      <a:pt x="101" y="291"/>
                      <a:pt x="101" y="291"/>
                    </a:cubicBezTo>
                    <a:cubicBezTo>
                      <a:pt x="87" y="273"/>
                      <a:pt x="67" y="199"/>
                      <a:pt x="133" y="149"/>
                    </a:cubicBezTo>
                    <a:cubicBezTo>
                      <a:pt x="133" y="149"/>
                      <a:pt x="133" y="149"/>
                      <a:pt x="133" y="149"/>
                    </a:cubicBezTo>
                    <a:cubicBezTo>
                      <a:pt x="133" y="148"/>
                      <a:pt x="134" y="148"/>
                      <a:pt x="135" y="147"/>
                    </a:cubicBezTo>
                    <a:cubicBezTo>
                      <a:pt x="135" y="147"/>
                      <a:pt x="135" y="147"/>
                      <a:pt x="135" y="147"/>
                    </a:cubicBezTo>
                    <a:cubicBezTo>
                      <a:pt x="136" y="146"/>
                      <a:pt x="137" y="145"/>
                      <a:pt x="137" y="145"/>
                    </a:cubicBezTo>
                    <a:cubicBezTo>
                      <a:pt x="138" y="145"/>
                      <a:pt x="138" y="144"/>
                      <a:pt x="138" y="144"/>
                    </a:cubicBezTo>
                    <a:cubicBezTo>
                      <a:pt x="139" y="144"/>
                      <a:pt x="140" y="143"/>
                      <a:pt x="140" y="142"/>
                    </a:cubicBezTo>
                    <a:cubicBezTo>
                      <a:pt x="141" y="142"/>
                      <a:pt x="141" y="142"/>
                      <a:pt x="141" y="141"/>
                    </a:cubicBezTo>
                    <a:cubicBezTo>
                      <a:pt x="142" y="141"/>
                      <a:pt x="143" y="140"/>
                      <a:pt x="143" y="139"/>
                    </a:cubicBezTo>
                    <a:cubicBezTo>
                      <a:pt x="143" y="139"/>
                      <a:pt x="143" y="139"/>
                      <a:pt x="144" y="139"/>
                    </a:cubicBezTo>
                    <a:cubicBezTo>
                      <a:pt x="144" y="138"/>
                      <a:pt x="145" y="137"/>
                      <a:pt x="146" y="136"/>
                    </a:cubicBezTo>
                    <a:cubicBezTo>
                      <a:pt x="146" y="136"/>
                      <a:pt x="146" y="136"/>
                      <a:pt x="146" y="136"/>
                    </a:cubicBezTo>
                    <a:cubicBezTo>
                      <a:pt x="147" y="135"/>
                      <a:pt x="148" y="134"/>
                      <a:pt x="148" y="133"/>
                    </a:cubicBezTo>
                    <a:cubicBezTo>
                      <a:pt x="148" y="133"/>
                      <a:pt x="148" y="133"/>
                      <a:pt x="148" y="133"/>
                    </a:cubicBezTo>
                    <a:cubicBezTo>
                      <a:pt x="159" y="119"/>
                      <a:pt x="165" y="103"/>
                      <a:pt x="165" y="84"/>
                    </a:cubicBezTo>
                    <a:cubicBezTo>
                      <a:pt x="222" y="84"/>
                      <a:pt x="222" y="84"/>
                      <a:pt x="222" y="84"/>
                    </a:cubicBezTo>
                    <a:cubicBezTo>
                      <a:pt x="228" y="84"/>
                      <a:pt x="233" y="79"/>
                      <a:pt x="233" y="73"/>
                    </a:cubicBezTo>
                    <a:cubicBezTo>
                      <a:pt x="233" y="12"/>
                      <a:pt x="233" y="12"/>
                      <a:pt x="233" y="12"/>
                    </a:cubicBezTo>
                    <a:cubicBezTo>
                      <a:pt x="233" y="6"/>
                      <a:pt x="228" y="0"/>
                      <a:pt x="222" y="0"/>
                    </a:cubicBezTo>
                    <a:close/>
                  </a:path>
                </a:pathLst>
              </a:custGeom>
              <a:solidFill>
                <a:srgbClr val="FFC400"/>
              </a:solidFill>
              <a:ln>
                <a:noFill/>
              </a:ln>
            </p:spPr>
            <p:txBody>
              <a:bodyPr vert="horz" wrap="square" lIns="91440" tIns="45720" rIns="91440" bIns="45720" numCol="1" anchor="t" anchorCtr="0" compatLnSpc="1"/>
              <a:lstStyle/>
              <a:p>
                <a:endParaRPr lang="zh-CN" altLang="en-US"/>
              </a:p>
            </p:txBody>
          </p:sp>
          <p:sp>
            <p:nvSpPr>
              <p:cNvPr id="44" name="Oval 9"/>
              <p:cNvSpPr>
                <a:spLocks noChangeArrowheads="1"/>
              </p:cNvSpPr>
              <p:nvPr/>
            </p:nvSpPr>
            <p:spPr bwMode="auto">
              <a:xfrm rot="10800000">
                <a:off x="5165545" y="4953246"/>
                <a:ext cx="947107" cy="944602"/>
              </a:xfrm>
              <a:prstGeom prst="ellipse">
                <a:avLst/>
              </a:prstGeom>
              <a:solidFill>
                <a:srgbClr val="E6E6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文本框 41"/>
            <p:cNvSpPr txBox="1"/>
            <p:nvPr/>
          </p:nvSpPr>
          <p:spPr>
            <a:xfrm>
              <a:off x="7175508" y="4928726"/>
              <a:ext cx="816249" cy="707886"/>
            </a:xfrm>
            <a:prstGeom prst="rect">
              <a:avLst/>
            </a:prstGeom>
            <a:noFill/>
          </p:spPr>
          <p:txBody>
            <a:bodyPr wrap="none" rtlCol="0">
              <a:spAutoFit/>
            </a:bodyPr>
            <a:lstStyle/>
            <a:p>
              <a:pPr algn="ctr"/>
              <a:r>
                <a:rPr lang="en-US" altLang="zh-CN" sz="4000" b="1">
                  <a:solidFill>
                    <a:srgbClr val="FFC400"/>
                  </a:solidFill>
                  <a:latin typeface="微软雅黑" panose="020b0503020204020204" pitchFamily="34" charset="-122"/>
                  <a:ea typeface="微软雅黑" panose="020b0503020204020204" pitchFamily="34" charset="-122"/>
                </a:rPr>
                <a:t>04</a:t>
              </a:r>
              <a:endParaRPr lang="zh-CN" altLang="en-US" sz="4000" b="1">
                <a:solidFill>
                  <a:srgbClr val="FFC400"/>
                </a:solidFill>
                <a:latin typeface="微软雅黑" panose="020b0503020204020204" pitchFamily="34" charset="-122"/>
                <a:ea typeface="微软雅黑" panose="020b0503020204020204" pitchFamily="34" charset="-122"/>
              </a:endParaRPr>
            </a:p>
          </p:txBody>
        </p:sp>
      </p:grpSp>
      <p:sp>
        <p:nvSpPr>
          <p:cNvPr id="34" name="Freeform 5"/>
          <p:cNvSpPr/>
          <p:nvPr/>
        </p:nvSpPr>
        <p:spPr bwMode="auto">
          <a:xfrm flipH="1">
            <a:off x="5522394" y="3592967"/>
            <a:ext cx="1227732" cy="323220"/>
          </a:xfrm>
          <a:custGeom>
            <a:gdLst>
              <a:gd name="T0" fmla="*/ 159 w 181"/>
              <a:gd name="T1" fmla="*/ 0 h 45"/>
              <a:gd name="T2" fmla="*/ 143 w 181"/>
              <a:gd name="T3" fmla="*/ 7 h 45"/>
              <a:gd name="T4" fmla="*/ 143 w 181"/>
              <a:gd name="T5" fmla="*/ 7 h 45"/>
              <a:gd name="T6" fmla="*/ 38 w 181"/>
              <a:gd name="T7" fmla="*/ 7 h 45"/>
              <a:gd name="T8" fmla="*/ 38 w 181"/>
              <a:gd name="T9" fmla="*/ 7 h 45"/>
              <a:gd name="T10" fmla="*/ 22 w 181"/>
              <a:gd name="T11" fmla="*/ 0 h 45"/>
              <a:gd name="T12" fmla="*/ 0 w 181"/>
              <a:gd name="T13" fmla="*/ 23 h 45"/>
              <a:gd name="T14" fmla="*/ 22 w 181"/>
              <a:gd name="T15" fmla="*/ 45 h 45"/>
              <a:gd name="T16" fmla="*/ 38 w 181"/>
              <a:gd name="T17" fmla="*/ 39 h 45"/>
              <a:gd name="T18" fmla="*/ 38 w 181"/>
              <a:gd name="T19" fmla="*/ 39 h 45"/>
              <a:gd name="T20" fmla="*/ 143 w 181"/>
              <a:gd name="T21" fmla="*/ 39 h 45"/>
              <a:gd name="T22" fmla="*/ 143 w 181"/>
              <a:gd name="T23" fmla="*/ 39 h 45"/>
              <a:gd name="T24" fmla="*/ 159 w 181"/>
              <a:gd name="T25" fmla="*/ 45 h 45"/>
              <a:gd name="T26" fmla="*/ 181 w 181"/>
              <a:gd name="T27" fmla="*/ 23 h 45"/>
              <a:gd name="T28" fmla="*/ 159 w 181"/>
              <a:gd name="T29" fmla="*/ 0 h 4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45">
                <a:moveTo>
                  <a:pt x="159" y="0"/>
                </a:moveTo>
                <a:cubicBezTo>
                  <a:pt x="152" y="0"/>
                  <a:pt x="147" y="3"/>
                  <a:pt x="143" y="7"/>
                </a:cubicBezTo>
                <a:cubicBezTo>
                  <a:pt x="143" y="7"/>
                  <a:pt x="143" y="7"/>
                  <a:pt x="143" y="7"/>
                </a:cubicBezTo>
                <a:cubicBezTo>
                  <a:pt x="127" y="23"/>
                  <a:pt x="54" y="23"/>
                  <a:pt x="38" y="7"/>
                </a:cubicBezTo>
                <a:cubicBezTo>
                  <a:pt x="38" y="7"/>
                  <a:pt x="38" y="7"/>
                  <a:pt x="38" y="7"/>
                </a:cubicBezTo>
                <a:cubicBezTo>
                  <a:pt x="34" y="3"/>
                  <a:pt x="28" y="0"/>
                  <a:pt x="22" y="0"/>
                </a:cubicBezTo>
                <a:cubicBezTo>
                  <a:pt x="10" y="0"/>
                  <a:pt x="0" y="10"/>
                  <a:pt x="0" y="23"/>
                </a:cubicBezTo>
                <a:cubicBezTo>
                  <a:pt x="0" y="35"/>
                  <a:pt x="10" y="45"/>
                  <a:pt x="22" y="45"/>
                </a:cubicBezTo>
                <a:cubicBezTo>
                  <a:pt x="28" y="45"/>
                  <a:pt x="34" y="43"/>
                  <a:pt x="38" y="39"/>
                </a:cubicBezTo>
                <a:cubicBezTo>
                  <a:pt x="38" y="39"/>
                  <a:pt x="38" y="39"/>
                  <a:pt x="38" y="39"/>
                </a:cubicBezTo>
                <a:cubicBezTo>
                  <a:pt x="54" y="23"/>
                  <a:pt x="127" y="23"/>
                  <a:pt x="143" y="39"/>
                </a:cubicBezTo>
                <a:cubicBezTo>
                  <a:pt x="143" y="39"/>
                  <a:pt x="143" y="39"/>
                  <a:pt x="143" y="39"/>
                </a:cubicBezTo>
                <a:cubicBezTo>
                  <a:pt x="147" y="43"/>
                  <a:pt x="152" y="45"/>
                  <a:pt x="159" y="45"/>
                </a:cubicBezTo>
                <a:cubicBezTo>
                  <a:pt x="171" y="45"/>
                  <a:pt x="181" y="35"/>
                  <a:pt x="181" y="23"/>
                </a:cubicBezTo>
                <a:cubicBezTo>
                  <a:pt x="181" y="10"/>
                  <a:pt x="171" y="0"/>
                  <a:pt x="159" y="0"/>
                </a:cubicBezTo>
                <a:close/>
              </a:path>
            </a:pathLst>
          </a:custGeom>
          <a:solidFill>
            <a:srgbClr val="0071C1"/>
          </a:solidFill>
          <a:ln>
            <a:noFill/>
          </a:ln>
        </p:spPr>
        <p:txBody>
          <a:bodyPr vert="horz" wrap="square" lIns="91440" tIns="45720" rIns="91440" bIns="45720" numCol="1" anchor="t" anchorCtr="0" compatLnSpc="1"/>
          <a:lstStyle/>
          <a:p>
            <a:endParaRPr lang="zh-CN" altLang="en-US"/>
          </a:p>
        </p:txBody>
      </p:sp>
      <p:grpSp>
        <p:nvGrpSpPr>
          <p:cNvPr id="19" name="组合 18"/>
          <p:cNvGrpSpPr/>
          <p:nvPr/>
        </p:nvGrpSpPr>
        <p:grpSpPr>
          <a:xfrm>
            <a:off x="6057549" y="1701259"/>
            <a:ext cx="1576007" cy="2207412"/>
            <a:chOff x="6057549" y="1701259"/>
            <a:chExt cx="1576007" cy="2207412"/>
          </a:xfrm>
        </p:grpSpPr>
        <p:sp>
          <p:nvSpPr>
            <p:cNvPr id="31" name="Freeform 6"/>
            <p:cNvSpPr/>
            <p:nvPr/>
          </p:nvSpPr>
          <p:spPr bwMode="auto">
            <a:xfrm>
              <a:off x="6057549" y="1701259"/>
              <a:ext cx="1576007" cy="2207412"/>
            </a:xfrm>
            <a:custGeom>
              <a:gdLst>
                <a:gd name="T0" fmla="*/ 83 w 233"/>
                <a:gd name="T1" fmla="*/ 0 h 327"/>
                <a:gd name="T2" fmla="*/ 79 w 233"/>
                <a:gd name="T3" fmla="*/ 1 h 327"/>
                <a:gd name="T4" fmla="*/ 74 w 233"/>
                <a:gd name="T5" fmla="*/ 1 h 327"/>
                <a:gd name="T6" fmla="*/ 70 w 233"/>
                <a:gd name="T7" fmla="*/ 1 h 327"/>
                <a:gd name="T8" fmla="*/ 66 w 233"/>
                <a:gd name="T9" fmla="*/ 2 h 327"/>
                <a:gd name="T10" fmla="*/ 62 w 233"/>
                <a:gd name="T11" fmla="*/ 3 h 327"/>
                <a:gd name="T12" fmla="*/ 58 w 233"/>
                <a:gd name="T13" fmla="*/ 4 h 327"/>
                <a:gd name="T14" fmla="*/ 54 w 233"/>
                <a:gd name="T15" fmla="*/ 5 h 327"/>
                <a:gd name="T16" fmla="*/ 51 w 233"/>
                <a:gd name="T17" fmla="*/ 7 h 327"/>
                <a:gd name="T18" fmla="*/ 47 w 233"/>
                <a:gd name="T19" fmla="*/ 9 h 327"/>
                <a:gd name="T20" fmla="*/ 44 w 233"/>
                <a:gd name="T21" fmla="*/ 10 h 327"/>
                <a:gd name="T22" fmla="*/ 40 w 233"/>
                <a:gd name="T23" fmla="*/ 12 h 327"/>
                <a:gd name="T24" fmla="*/ 37 w 233"/>
                <a:gd name="T25" fmla="*/ 15 h 327"/>
                <a:gd name="T26" fmla="*/ 33 w 233"/>
                <a:gd name="T27" fmla="*/ 17 h 327"/>
                <a:gd name="T28" fmla="*/ 30 w 233"/>
                <a:gd name="T29" fmla="*/ 19 h 327"/>
                <a:gd name="T30" fmla="*/ 12 w 233"/>
                <a:gd name="T31" fmla="*/ 40 h 327"/>
                <a:gd name="T32" fmla="*/ 0 w 233"/>
                <a:gd name="T33" fmla="*/ 83 h 327"/>
                <a:gd name="T34" fmla="*/ 0 w 233"/>
                <a:gd name="T35" fmla="*/ 87 h 327"/>
                <a:gd name="T36" fmla="*/ 1 w 233"/>
                <a:gd name="T37" fmla="*/ 92 h 327"/>
                <a:gd name="T38" fmla="*/ 1 w 233"/>
                <a:gd name="T39" fmla="*/ 96 h 327"/>
                <a:gd name="T40" fmla="*/ 2 w 233"/>
                <a:gd name="T41" fmla="*/ 100 h 327"/>
                <a:gd name="T42" fmla="*/ 3 w 233"/>
                <a:gd name="T43" fmla="*/ 104 h 327"/>
                <a:gd name="T44" fmla="*/ 4 w 233"/>
                <a:gd name="T45" fmla="*/ 108 h 327"/>
                <a:gd name="T46" fmla="*/ 5 w 233"/>
                <a:gd name="T47" fmla="*/ 112 h 327"/>
                <a:gd name="T48" fmla="*/ 7 w 233"/>
                <a:gd name="T49" fmla="*/ 115 h 327"/>
                <a:gd name="T50" fmla="*/ 9 w 233"/>
                <a:gd name="T51" fmla="*/ 119 h 327"/>
                <a:gd name="T52" fmla="*/ 11 w 233"/>
                <a:gd name="T53" fmla="*/ 123 h 327"/>
                <a:gd name="T54" fmla="*/ 13 w 233"/>
                <a:gd name="T55" fmla="*/ 126 h 327"/>
                <a:gd name="T56" fmla="*/ 15 w 233"/>
                <a:gd name="T57" fmla="*/ 130 h 327"/>
                <a:gd name="T58" fmla="*/ 17 w 233"/>
                <a:gd name="T59" fmla="*/ 133 h 327"/>
                <a:gd name="T60" fmla="*/ 20 w 233"/>
                <a:gd name="T61" fmla="*/ 136 h 327"/>
                <a:gd name="T62" fmla="*/ 22 w 233"/>
                <a:gd name="T63" fmla="*/ 139 h 327"/>
                <a:gd name="T64" fmla="*/ 25 w 233"/>
                <a:gd name="T65" fmla="*/ 142 h 327"/>
                <a:gd name="T66" fmla="*/ 28 w 233"/>
                <a:gd name="T67" fmla="*/ 145 h 327"/>
                <a:gd name="T68" fmla="*/ 31 w 233"/>
                <a:gd name="T69" fmla="*/ 147 h 327"/>
                <a:gd name="T70" fmla="*/ 33 w 233"/>
                <a:gd name="T71" fmla="*/ 149 h 327"/>
                <a:gd name="T72" fmla="*/ 65 w 233"/>
                <a:gd name="T73" fmla="*/ 291 h 327"/>
                <a:gd name="T74" fmla="*/ 60 w 233"/>
                <a:gd name="T75" fmla="*/ 305 h 327"/>
                <a:gd name="T76" fmla="*/ 106 w 233"/>
                <a:gd name="T77" fmla="*/ 305 h 327"/>
                <a:gd name="T78" fmla="*/ 101 w 233"/>
                <a:gd name="T79" fmla="*/ 291 h 327"/>
                <a:gd name="T80" fmla="*/ 133 w 233"/>
                <a:gd name="T81" fmla="*/ 149 h 327"/>
                <a:gd name="T82" fmla="*/ 135 w 233"/>
                <a:gd name="T83" fmla="*/ 147 h 327"/>
                <a:gd name="T84" fmla="*/ 138 w 233"/>
                <a:gd name="T85" fmla="*/ 144 h 327"/>
                <a:gd name="T86" fmla="*/ 141 w 233"/>
                <a:gd name="T87" fmla="*/ 141 h 327"/>
                <a:gd name="T88" fmla="*/ 144 w 233"/>
                <a:gd name="T89" fmla="*/ 139 h 327"/>
                <a:gd name="T90" fmla="*/ 146 w 233"/>
                <a:gd name="T91" fmla="*/ 136 h 327"/>
                <a:gd name="T92" fmla="*/ 148 w 233"/>
                <a:gd name="T93" fmla="*/ 133 h 327"/>
                <a:gd name="T94" fmla="*/ 222 w 233"/>
                <a:gd name="T95" fmla="*/ 84 h 327"/>
                <a:gd name="T96" fmla="*/ 233 w 233"/>
                <a:gd name="T97" fmla="*/ 12 h 3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3" h="327">
                  <a:moveTo>
                    <a:pt x="222" y="0"/>
                  </a:moveTo>
                  <a:cubicBezTo>
                    <a:pt x="83" y="0"/>
                    <a:pt x="83" y="0"/>
                    <a:pt x="83" y="0"/>
                  </a:cubicBezTo>
                  <a:cubicBezTo>
                    <a:pt x="82" y="0"/>
                    <a:pt x="82" y="1"/>
                    <a:pt x="81" y="1"/>
                  </a:cubicBezTo>
                  <a:cubicBezTo>
                    <a:pt x="80" y="1"/>
                    <a:pt x="79" y="1"/>
                    <a:pt x="79" y="1"/>
                  </a:cubicBezTo>
                  <a:cubicBezTo>
                    <a:pt x="78" y="1"/>
                    <a:pt x="77" y="1"/>
                    <a:pt x="76" y="1"/>
                  </a:cubicBezTo>
                  <a:cubicBezTo>
                    <a:pt x="76" y="1"/>
                    <a:pt x="75" y="1"/>
                    <a:pt x="74" y="1"/>
                  </a:cubicBezTo>
                  <a:cubicBezTo>
                    <a:pt x="74" y="1"/>
                    <a:pt x="73" y="1"/>
                    <a:pt x="72" y="1"/>
                  </a:cubicBezTo>
                  <a:cubicBezTo>
                    <a:pt x="72" y="1"/>
                    <a:pt x="71" y="1"/>
                    <a:pt x="70" y="1"/>
                  </a:cubicBezTo>
                  <a:cubicBezTo>
                    <a:pt x="70" y="2"/>
                    <a:pt x="69" y="2"/>
                    <a:pt x="68" y="2"/>
                  </a:cubicBezTo>
                  <a:cubicBezTo>
                    <a:pt x="67" y="2"/>
                    <a:pt x="67" y="2"/>
                    <a:pt x="66" y="2"/>
                  </a:cubicBezTo>
                  <a:cubicBezTo>
                    <a:pt x="65" y="2"/>
                    <a:pt x="64" y="3"/>
                    <a:pt x="63" y="3"/>
                  </a:cubicBezTo>
                  <a:cubicBezTo>
                    <a:pt x="63" y="3"/>
                    <a:pt x="63" y="3"/>
                    <a:pt x="62" y="3"/>
                  </a:cubicBezTo>
                  <a:cubicBezTo>
                    <a:pt x="61" y="3"/>
                    <a:pt x="61" y="4"/>
                    <a:pt x="60" y="4"/>
                  </a:cubicBezTo>
                  <a:cubicBezTo>
                    <a:pt x="59" y="4"/>
                    <a:pt x="59" y="4"/>
                    <a:pt x="58" y="4"/>
                  </a:cubicBezTo>
                  <a:cubicBezTo>
                    <a:pt x="58" y="4"/>
                    <a:pt x="57" y="5"/>
                    <a:pt x="57" y="5"/>
                  </a:cubicBezTo>
                  <a:cubicBezTo>
                    <a:pt x="56" y="5"/>
                    <a:pt x="55" y="5"/>
                    <a:pt x="54" y="5"/>
                  </a:cubicBezTo>
                  <a:cubicBezTo>
                    <a:pt x="54" y="6"/>
                    <a:pt x="54" y="6"/>
                    <a:pt x="53" y="6"/>
                  </a:cubicBezTo>
                  <a:cubicBezTo>
                    <a:pt x="52" y="6"/>
                    <a:pt x="52" y="7"/>
                    <a:pt x="51" y="7"/>
                  </a:cubicBezTo>
                  <a:cubicBezTo>
                    <a:pt x="50" y="7"/>
                    <a:pt x="49" y="8"/>
                    <a:pt x="48" y="8"/>
                  </a:cubicBezTo>
                  <a:cubicBezTo>
                    <a:pt x="48" y="8"/>
                    <a:pt x="47" y="9"/>
                    <a:pt x="47" y="9"/>
                  </a:cubicBezTo>
                  <a:cubicBezTo>
                    <a:pt x="46" y="9"/>
                    <a:pt x="45" y="10"/>
                    <a:pt x="44" y="10"/>
                  </a:cubicBezTo>
                  <a:cubicBezTo>
                    <a:pt x="44" y="10"/>
                    <a:pt x="44" y="10"/>
                    <a:pt x="44" y="10"/>
                  </a:cubicBezTo>
                  <a:cubicBezTo>
                    <a:pt x="43" y="11"/>
                    <a:pt x="42" y="11"/>
                    <a:pt x="41" y="12"/>
                  </a:cubicBezTo>
                  <a:cubicBezTo>
                    <a:pt x="41" y="12"/>
                    <a:pt x="40" y="12"/>
                    <a:pt x="40" y="12"/>
                  </a:cubicBezTo>
                  <a:cubicBezTo>
                    <a:pt x="39" y="13"/>
                    <a:pt x="39" y="13"/>
                    <a:pt x="38" y="14"/>
                  </a:cubicBezTo>
                  <a:cubicBezTo>
                    <a:pt x="38" y="14"/>
                    <a:pt x="37" y="14"/>
                    <a:pt x="37" y="15"/>
                  </a:cubicBezTo>
                  <a:cubicBezTo>
                    <a:pt x="36" y="15"/>
                    <a:pt x="36" y="15"/>
                    <a:pt x="35" y="16"/>
                  </a:cubicBezTo>
                  <a:cubicBezTo>
                    <a:pt x="35" y="16"/>
                    <a:pt x="34" y="16"/>
                    <a:pt x="33" y="17"/>
                  </a:cubicBezTo>
                  <a:cubicBezTo>
                    <a:pt x="33" y="18"/>
                    <a:pt x="32" y="18"/>
                    <a:pt x="31" y="19"/>
                  </a:cubicBezTo>
                  <a:cubicBezTo>
                    <a:pt x="31" y="19"/>
                    <a:pt x="31" y="19"/>
                    <a:pt x="30" y="19"/>
                  </a:cubicBezTo>
                  <a:cubicBezTo>
                    <a:pt x="24" y="25"/>
                    <a:pt x="18" y="32"/>
                    <a:pt x="13" y="39"/>
                  </a:cubicBezTo>
                  <a:cubicBezTo>
                    <a:pt x="13" y="39"/>
                    <a:pt x="13" y="40"/>
                    <a:pt x="12" y="40"/>
                  </a:cubicBezTo>
                  <a:cubicBezTo>
                    <a:pt x="6" y="50"/>
                    <a:pt x="2" y="61"/>
                    <a:pt x="1" y="73"/>
                  </a:cubicBezTo>
                  <a:cubicBezTo>
                    <a:pt x="1" y="76"/>
                    <a:pt x="0" y="79"/>
                    <a:pt x="0" y="83"/>
                  </a:cubicBezTo>
                  <a:cubicBezTo>
                    <a:pt x="0" y="84"/>
                    <a:pt x="0" y="86"/>
                    <a:pt x="0" y="87"/>
                  </a:cubicBezTo>
                  <a:cubicBezTo>
                    <a:pt x="0" y="87"/>
                    <a:pt x="0" y="87"/>
                    <a:pt x="0" y="87"/>
                  </a:cubicBezTo>
                  <a:cubicBezTo>
                    <a:pt x="1" y="89"/>
                    <a:pt x="1" y="90"/>
                    <a:pt x="1" y="91"/>
                  </a:cubicBezTo>
                  <a:cubicBezTo>
                    <a:pt x="1" y="91"/>
                    <a:pt x="1" y="92"/>
                    <a:pt x="1" y="92"/>
                  </a:cubicBezTo>
                  <a:cubicBezTo>
                    <a:pt x="1" y="93"/>
                    <a:pt x="1" y="94"/>
                    <a:pt x="1" y="95"/>
                  </a:cubicBezTo>
                  <a:cubicBezTo>
                    <a:pt x="1" y="96"/>
                    <a:pt x="1" y="96"/>
                    <a:pt x="1" y="96"/>
                  </a:cubicBezTo>
                  <a:cubicBezTo>
                    <a:pt x="2" y="97"/>
                    <a:pt x="2" y="98"/>
                    <a:pt x="2" y="99"/>
                  </a:cubicBezTo>
                  <a:cubicBezTo>
                    <a:pt x="2" y="99"/>
                    <a:pt x="2" y="100"/>
                    <a:pt x="2" y="100"/>
                  </a:cubicBezTo>
                  <a:cubicBezTo>
                    <a:pt x="2" y="101"/>
                    <a:pt x="3" y="102"/>
                    <a:pt x="3" y="103"/>
                  </a:cubicBezTo>
                  <a:cubicBezTo>
                    <a:pt x="3" y="103"/>
                    <a:pt x="3" y="104"/>
                    <a:pt x="3" y="104"/>
                  </a:cubicBezTo>
                  <a:cubicBezTo>
                    <a:pt x="3" y="105"/>
                    <a:pt x="4" y="106"/>
                    <a:pt x="4" y="107"/>
                  </a:cubicBezTo>
                  <a:cubicBezTo>
                    <a:pt x="4" y="108"/>
                    <a:pt x="4" y="108"/>
                    <a:pt x="4" y="108"/>
                  </a:cubicBezTo>
                  <a:cubicBezTo>
                    <a:pt x="5" y="109"/>
                    <a:pt x="5" y="110"/>
                    <a:pt x="5" y="111"/>
                  </a:cubicBezTo>
                  <a:cubicBezTo>
                    <a:pt x="5" y="111"/>
                    <a:pt x="5" y="111"/>
                    <a:pt x="5" y="112"/>
                  </a:cubicBezTo>
                  <a:cubicBezTo>
                    <a:pt x="6" y="113"/>
                    <a:pt x="6" y="114"/>
                    <a:pt x="7" y="115"/>
                  </a:cubicBezTo>
                  <a:cubicBezTo>
                    <a:pt x="7" y="115"/>
                    <a:pt x="7" y="115"/>
                    <a:pt x="7" y="115"/>
                  </a:cubicBezTo>
                  <a:cubicBezTo>
                    <a:pt x="7" y="116"/>
                    <a:pt x="8" y="117"/>
                    <a:pt x="8" y="118"/>
                  </a:cubicBezTo>
                  <a:cubicBezTo>
                    <a:pt x="8" y="119"/>
                    <a:pt x="9" y="119"/>
                    <a:pt x="9" y="119"/>
                  </a:cubicBezTo>
                  <a:cubicBezTo>
                    <a:pt x="9" y="120"/>
                    <a:pt x="10" y="121"/>
                    <a:pt x="10" y="122"/>
                  </a:cubicBezTo>
                  <a:cubicBezTo>
                    <a:pt x="10" y="122"/>
                    <a:pt x="10" y="122"/>
                    <a:pt x="11" y="123"/>
                  </a:cubicBezTo>
                  <a:cubicBezTo>
                    <a:pt x="11" y="124"/>
                    <a:pt x="11" y="124"/>
                    <a:pt x="12" y="125"/>
                  </a:cubicBezTo>
                  <a:cubicBezTo>
                    <a:pt x="12" y="125"/>
                    <a:pt x="12" y="126"/>
                    <a:pt x="13" y="126"/>
                  </a:cubicBezTo>
                  <a:cubicBezTo>
                    <a:pt x="13" y="127"/>
                    <a:pt x="14" y="128"/>
                    <a:pt x="14" y="129"/>
                  </a:cubicBezTo>
                  <a:cubicBezTo>
                    <a:pt x="14" y="129"/>
                    <a:pt x="15" y="129"/>
                    <a:pt x="15" y="130"/>
                  </a:cubicBezTo>
                  <a:cubicBezTo>
                    <a:pt x="15" y="130"/>
                    <a:pt x="16" y="131"/>
                    <a:pt x="16" y="132"/>
                  </a:cubicBezTo>
                  <a:cubicBezTo>
                    <a:pt x="17" y="132"/>
                    <a:pt x="17" y="133"/>
                    <a:pt x="17" y="133"/>
                  </a:cubicBezTo>
                  <a:cubicBezTo>
                    <a:pt x="18" y="134"/>
                    <a:pt x="18" y="134"/>
                    <a:pt x="19" y="135"/>
                  </a:cubicBezTo>
                  <a:cubicBezTo>
                    <a:pt x="19" y="135"/>
                    <a:pt x="19" y="135"/>
                    <a:pt x="20" y="136"/>
                  </a:cubicBezTo>
                  <a:cubicBezTo>
                    <a:pt x="20" y="136"/>
                    <a:pt x="21" y="137"/>
                    <a:pt x="21" y="138"/>
                  </a:cubicBezTo>
                  <a:cubicBezTo>
                    <a:pt x="22" y="138"/>
                    <a:pt x="22" y="139"/>
                    <a:pt x="22" y="139"/>
                  </a:cubicBezTo>
                  <a:cubicBezTo>
                    <a:pt x="23" y="140"/>
                    <a:pt x="23" y="140"/>
                    <a:pt x="24" y="141"/>
                  </a:cubicBezTo>
                  <a:cubicBezTo>
                    <a:pt x="24" y="141"/>
                    <a:pt x="25" y="142"/>
                    <a:pt x="25" y="142"/>
                  </a:cubicBezTo>
                  <a:cubicBezTo>
                    <a:pt x="26" y="142"/>
                    <a:pt x="26" y="143"/>
                    <a:pt x="27" y="143"/>
                  </a:cubicBezTo>
                  <a:cubicBezTo>
                    <a:pt x="27" y="144"/>
                    <a:pt x="28" y="144"/>
                    <a:pt x="28" y="145"/>
                  </a:cubicBezTo>
                  <a:cubicBezTo>
                    <a:pt x="29" y="145"/>
                    <a:pt x="29" y="146"/>
                    <a:pt x="30" y="146"/>
                  </a:cubicBezTo>
                  <a:cubicBezTo>
                    <a:pt x="30" y="146"/>
                    <a:pt x="31" y="147"/>
                    <a:pt x="31" y="147"/>
                  </a:cubicBezTo>
                  <a:cubicBezTo>
                    <a:pt x="32" y="148"/>
                    <a:pt x="32" y="148"/>
                    <a:pt x="33" y="149"/>
                  </a:cubicBezTo>
                  <a:cubicBezTo>
                    <a:pt x="33" y="149"/>
                    <a:pt x="33" y="149"/>
                    <a:pt x="33" y="149"/>
                  </a:cubicBezTo>
                  <a:cubicBezTo>
                    <a:pt x="33" y="149"/>
                    <a:pt x="33" y="149"/>
                    <a:pt x="33" y="149"/>
                  </a:cubicBezTo>
                  <a:cubicBezTo>
                    <a:pt x="99" y="199"/>
                    <a:pt x="78" y="273"/>
                    <a:pt x="65" y="291"/>
                  </a:cubicBezTo>
                  <a:cubicBezTo>
                    <a:pt x="65" y="291"/>
                    <a:pt x="65" y="291"/>
                    <a:pt x="65" y="291"/>
                  </a:cubicBezTo>
                  <a:cubicBezTo>
                    <a:pt x="62" y="295"/>
                    <a:pt x="60" y="300"/>
                    <a:pt x="60" y="305"/>
                  </a:cubicBezTo>
                  <a:cubicBezTo>
                    <a:pt x="60" y="317"/>
                    <a:pt x="70" y="327"/>
                    <a:pt x="83" y="327"/>
                  </a:cubicBezTo>
                  <a:cubicBezTo>
                    <a:pt x="95" y="327"/>
                    <a:pt x="106" y="317"/>
                    <a:pt x="106" y="305"/>
                  </a:cubicBezTo>
                  <a:cubicBezTo>
                    <a:pt x="106" y="300"/>
                    <a:pt x="104" y="295"/>
                    <a:pt x="101" y="291"/>
                  </a:cubicBezTo>
                  <a:cubicBezTo>
                    <a:pt x="101" y="291"/>
                    <a:pt x="101" y="291"/>
                    <a:pt x="101" y="291"/>
                  </a:cubicBezTo>
                  <a:cubicBezTo>
                    <a:pt x="87" y="273"/>
                    <a:pt x="67" y="199"/>
                    <a:pt x="133" y="149"/>
                  </a:cubicBezTo>
                  <a:cubicBezTo>
                    <a:pt x="133" y="149"/>
                    <a:pt x="133" y="149"/>
                    <a:pt x="133" y="149"/>
                  </a:cubicBezTo>
                  <a:cubicBezTo>
                    <a:pt x="133" y="148"/>
                    <a:pt x="134" y="148"/>
                    <a:pt x="135" y="147"/>
                  </a:cubicBezTo>
                  <a:cubicBezTo>
                    <a:pt x="135" y="147"/>
                    <a:pt x="135" y="147"/>
                    <a:pt x="135" y="147"/>
                  </a:cubicBezTo>
                  <a:cubicBezTo>
                    <a:pt x="136" y="146"/>
                    <a:pt x="137" y="145"/>
                    <a:pt x="137" y="145"/>
                  </a:cubicBezTo>
                  <a:cubicBezTo>
                    <a:pt x="138" y="145"/>
                    <a:pt x="138" y="144"/>
                    <a:pt x="138" y="144"/>
                  </a:cubicBezTo>
                  <a:cubicBezTo>
                    <a:pt x="139" y="144"/>
                    <a:pt x="140" y="143"/>
                    <a:pt x="140" y="142"/>
                  </a:cubicBezTo>
                  <a:cubicBezTo>
                    <a:pt x="141" y="142"/>
                    <a:pt x="141" y="142"/>
                    <a:pt x="141" y="141"/>
                  </a:cubicBezTo>
                  <a:cubicBezTo>
                    <a:pt x="142" y="141"/>
                    <a:pt x="143" y="140"/>
                    <a:pt x="143" y="139"/>
                  </a:cubicBezTo>
                  <a:cubicBezTo>
                    <a:pt x="143" y="139"/>
                    <a:pt x="143" y="139"/>
                    <a:pt x="144" y="139"/>
                  </a:cubicBezTo>
                  <a:cubicBezTo>
                    <a:pt x="144" y="138"/>
                    <a:pt x="145" y="137"/>
                    <a:pt x="146" y="136"/>
                  </a:cubicBezTo>
                  <a:cubicBezTo>
                    <a:pt x="146" y="136"/>
                    <a:pt x="146" y="136"/>
                    <a:pt x="146" y="136"/>
                  </a:cubicBezTo>
                  <a:cubicBezTo>
                    <a:pt x="147" y="135"/>
                    <a:pt x="148" y="134"/>
                    <a:pt x="148" y="133"/>
                  </a:cubicBezTo>
                  <a:cubicBezTo>
                    <a:pt x="148" y="133"/>
                    <a:pt x="148" y="133"/>
                    <a:pt x="148" y="133"/>
                  </a:cubicBezTo>
                  <a:cubicBezTo>
                    <a:pt x="159" y="119"/>
                    <a:pt x="165" y="103"/>
                    <a:pt x="165" y="84"/>
                  </a:cubicBezTo>
                  <a:cubicBezTo>
                    <a:pt x="222" y="84"/>
                    <a:pt x="222" y="84"/>
                    <a:pt x="222" y="84"/>
                  </a:cubicBezTo>
                  <a:cubicBezTo>
                    <a:pt x="228" y="84"/>
                    <a:pt x="233" y="79"/>
                    <a:pt x="233" y="73"/>
                  </a:cubicBezTo>
                  <a:cubicBezTo>
                    <a:pt x="233" y="12"/>
                    <a:pt x="233" y="12"/>
                    <a:pt x="233" y="12"/>
                  </a:cubicBezTo>
                  <a:cubicBezTo>
                    <a:pt x="233" y="6"/>
                    <a:pt x="228" y="0"/>
                    <a:pt x="222" y="0"/>
                  </a:cubicBezTo>
                  <a:close/>
                </a:path>
              </a:pathLst>
            </a:custGeom>
            <a:solidFill>
              <a:srgbClr val="0071C1"/>
            </a:solidFill>
            <a:ln>
              <a:noFill/>
            </a:ln>
          </p:spPr>
          <p:txBody>
            <a:bodyPr vert="horz" wrap="square" lIns="91440" tIns="45720" rIns="91440" bIns="45720" numCol="1" anchor="t" anchorCtr="0" compatLnSpc="1"/>
            <a:lstStyle/>
            <a:p>
              <a:endParaRPr lang="zh-CN" altLang="en-US"/>
            </a:p>
          </p:txBody>
        </p:sp>
        <p:sp>
          <p:nvSpPr>
            <p:cNvPr id="32" name="Oval 9"/>
            <p:cNvSpPr>
              <a:spLocks noChangeArrowheads="1"/>
            </p:cNvSpPr>
            <p:nvPr/>
          </p:nvSpPr>
          <p:spPr bwMode="auto">
            <a:xfrm flipH="1">
              <a:off x="6136259" y="1783942"/>
              <a:ext cx="947107" cy="944602"/>
            </a:xfrm>
            <a:prstGeom prst="ellipse">
              <a:avLst/>
            </a:prstGeom>
            <a:solidFill>
              <a:srgbClr val="E6E6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Oval 13"/>
            <p:cNvSpPr>
              <a:spLocks noChangeArrowheads="1"/>
            </p:cNvSpPr>
            <p:nvPr/>
          </p:nvSpPr>
          <p:spPr bwMode="auto">
            <a:xfrm flipH="1">
              <a:off x="6487040" y="3633056"/>
              <a:ext cx="245546" cy="243042"/>
            </a:xfrm>
            <a:prstGeom prst="ellipse">
              <a:avLst/>
            </a:prstGeom>
            <a:solidFill>
              <a:srgbClr val="F6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文本框 44"/>
            <p:cNvSpPr txBox="1"/>
            <p:nvPr/>
          </p:nvSpPr>
          <p:spPr>
            <a:xfrm>
              <a:off x="6204202" y="1911197"/>
              <a:ext cx="816249" cy="707886"/>
            </a:xfrm>
            <a:prstGeom prst="rect">
              <a:avLst/>
            </a:prstGeom>
            <a:noFill/>
          </p:spPr>
          <p:txBody>
            <a:bodyPr wrap="none" rtlCol="0">
              <a:spAutoFit/>
            </a:bodyPr>
            <a:lstStyle/>
            <a:p>
              <a:pPr algn="ctr"/>
              <a:r>
                <a:rPr lang="en-US" altLang="zh-CN" sz="4000" b="1">
                  <a:solidFill>
                    <a:srgbClr val="0071C1"/>
                  </a:solidFill>
                  <a:latin typeface="微软雅黑" panose="020b0503020204020204" pitchFamily="34" charset="-122"/>
                  <a:ea typeface="微软雅黑" panose="020b0503020204020204" pitchFamily="34" charset="-122"/>
                </a:rPr>
                <a:t>03</a:t>
              </a:r>
              <a:endParaRPr lang="zh-CN" altLang="en-US" sz="4000" b="1">
                <a:solidFill>
                  <a:srgbClr val="0071C1"/>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650096" y="3600483"/>
            <a:ext cx="1576007" cy="2207412"/>
            <a:chOff x="4650096" y="3600483"/>
            <a:chExt cx="1576007" cy="2207412"/>
          </a:xfrm>
        </p:grpSpPr>
        <p:grpSp>
          <p:nvGrpSpPr>
            <p:cNvPr id="24" name="组合 23"/>
            <p:cNvGrpSpPr/>
            <p:nvPr/>
          </p:nvGrpSpPr>
          <p:grpSpPr>
            <a:xfrm rot="10800000">
              <a:off x="4650096" y="3600483"/>
              <a:ext cx="1576007" cy="2207412"/>
              <a:chOff x="4010943" y="2565698"/>
              <a:chExt cx="998538" cy="1398588"/>
            </a:xfrm>
          </p:grpSpPr>
          <p:sp>
            <p:nvSpPr>
              <p:cNvPr id="25" name="Freeform 6"/>
              <p:cNvSpPr/>
              <p:nvPr/>
            </p:nvSpPr>
            <p:spPr bwMode="auto">
              <a:xfrm>
                <a:off x="4010943" y="2565698"/>
                <a:ext cx="998538" cy="1398588"/>
              </a:xfrm>
              <a:custGeom>
                <a:gdLst>
                  <a:gd name="T0" fmla="*/ 83 w 233"/>
                  <a:gd name="T1" fmla="*/ 0 h 327"/>
                  <a:gd name="T2" fmla="*/ 79 w 233"/>
                  <a:gd name="T3" fmla="*/ 1 h 327"/>
                  <a:gd name="T4" fmla="*/ 74 w 233"/>
                  <a:gd name="T5" fmla="*/ 1 h 327"/>
                  <a:gd name="T6" fmla="*/ 70 w 233"/>
                  <a:gd name="T7" fmla="*/ 1 h 327"/>
                  <a:gd name="T8" fmla="*/ 66 w 233"/>
                  <a:gd name="T9" fmla="*/ 2 h 327"/>
                  <a:gd name="T10" fmla="*/ 62 w 233"/>
                  <a:gd name="T11" fmla="*/ 3 h 327"/>
                  <a:gd name="T12" fmla="*/ 58 w 233"/>
                  <a:gd name="T13" fmla="*/ 4 h 327"/>
                  <a:gd name="T14" fmla="*/ 54 w 233"/>
                  <a:gd name="T15" fmla="*/ 5 h 327"/>
                  <a:gd name="T16" fmla="*/ 51 w 233"/>
                  <a:gd name="T17" fmla="*/ 7 h 327"/>
                  <a:gd name="T18" fmla="*/ 47 w 233"/>
                  <a:gd name="T19" fmla="*/ 9 h 327"/>
                  <a:gd name="T20" fmla="*/ 44 w 233"/>
                  <a:gd name="T21" fmla="*/ 10 h 327"/>
                  <a:gd name="T22" fmla="*/ 40 w 233"/>
                  <a:gd name="T23" fmla="*/ 12 h 327"/>
                  <a:gd name="T24" fmla="*/ 37 w 233"/>
                  <a:gd name="T25" fmla="*/ 15 h 327"/>
                  <a:gd name="T26" fmla="*/ 33 w 233"/>
                  <a:gd name="T27" fmla="*/ 17 h 327"/>
                  <a:gd name="T28" fmla="*/ 30 w 233"/>
                  <a:gd name="T29" fmla="*/ 19 h 327"/>
                  <a:gd name="T30" fmla="*/ 12 w 233"/>
                  <a:gd name="T31" fmla="*/ 40 h 327"/>
                  <a:gd name="T32" fmla="*/ 0 w 233"/>
                  <a:gd name="T33" fmla="*/ 83 h 327"/>
                  <a:gd name="T34" fmla="*/ 0 w 233"/>
                  <a:gd name="T35" fmla="*/ 87 h 327"/>
                  <a:gd name="T36" fmla="*/ 1 w 233"/>
                  <a:gd name="T37" fmla="*/ 92 h 327"/>
                  <a:gd name="T38" fmla="*/ 1 w 233"/>
                  <a:gd name="T39" fmla="*/ 96 h 327"/>
                  <a:gd name="T40" fmla="*/ 2 w 233"/>
                  <a:gd name="T41" fmla="*/ 100 h 327"/>
                  <a:gd name="T42" fmla="*/ 3 w 233"/>
                  <a:gd name="T43" fmla="*/ 104 h 327"/>
                  <a:gd name="T44" fmla="*/ 4 w 233"/>
                  <a:gd name="T45" fmla="*/ 108 h 327"/>
                  <a:gd name="T46" fmla="*/ 5 w 233"/>
                  <a:gd name="T47" fmla="*/ 112 h 327"/>
                  <a:gd name="T48" fmla="*/ 7 w 233"/>
                  <a:gd name="T49" fmla="*/ 115 h 327"/>
                  <a:gd name="T50" fmla="*/ 9 w 233"/>
                  <a:gd name="T51" fmla="*/ 119 h 327"/>
                  <a:gd name="T52" fmla="*/ 11 w 233"/>
                  <a:gd name="T53" fmla="*/ 123 h 327"/>
                  <a:gd name="T54" fmla="*/ 13 w 233"/>
                  <a:gd name="T55" fmla="*/ 126 h 327"/>
                  <a:gd name="T56" fmla="*/ 15 w 233"/>
                  <a:gd name="T57" fmla="*/ 130 h 327"/>
                  <a:gd name="T58" fmla="*/ 17 w 233"/>
                  <a:gd name="T59" fmla="*/ 133 h 327"/>
                  <a:gd name="T60" fmla="*/ 20 w 233"/>
                  <a:gd name="T61" fmla="*/ 136 h 327"/>
                  <a:gd name="T62" fmla="*/ 22 w 233"/>
                  <a:gd name="T63" fmla="*/ 139 h 327"/>
                  <a:gd name="T64" fmla="*/ 25 w 233"/>
                  <a:gd name="T65" fmla="*/ 142 h 327"/>
                  <a:gd name="T66" fmla="*/ 28 w 233"/>
                  <a:gd name="T67" fmla="*/ 145 h 327"/>
                  <a:gd name="T68" fmla="*/ 31 w 233"/>
                  <a:gd name="T69" fmla="*/ 147 h 327"/>
                  <a:gd name="T70" fmla="*/ 33 w 233"/>
                  <a:gd name="T71" fmla="*/ 149 h 327"/>
                  <a:gd name="T72" fmla="*/ 65 w 233"/>
                  <a:gd name="T73" fmla="*/ 291 h 327"/>
                  <a:gd name="T74" fmla="*/ 60 w 233"/>
                  <a:gd name="T75" fmla="*/ 305 h 327"/>
                  <a:gd name="T76" fmla="*/ 106 w 233"/>
                  <a:gd name="T77" fmla="*/ 305 h 327"/>
                  <a:gd name="T78" fmla="*/ 101 w 233"/>
                  <a:gd name="T79" fmla="*/ 291 h 327"/>
                  <a:gd name="T80" fmla="*/ 133 w 233"/>
                  <a:gd name="T81" fmla="*/ 149 h 327"/>
                  <a:gd name="T82" fmla="*/ 135 w 233"/>
                  <a:gd name="T83" fmla="*/ 147 h 327"/>
                  <a:gd name="T84" fmla="*/ 138 w 233"/>
                  <a:gd name="T85" fmla="*/ 144 h 327"/>
                  <a:gd name="T86" fmla="*/ 141 w 233"/>
                  <a:gd name="T87" fmla="*/ 141 h 327"/>
                  <a:gd name="T88" fmla="*/ 144 w 233"/>
                  <a:gd name="T89" fmla="*/ 139 h 327"/>
                  <a:gd name="T90" fmla="*/ 146 w 233"/>
                  <a:gd name="T91" fmla="*/ 136 h 327"/>
                  <a:gd name="T92" fmla="*/ 148 w 233"/>
                  <a:gd name="T93" fmla="*/ 133 h 327"/>
                  <a:gd name="T94" fmla="*/ 222 w 233"/>
                  <a:gd name="T95" fmla="*/ 84 h 327"/>
                  <a:gd name="T96" fmla="*/ 233 w 233"/>
                  <a:gd name="T97" fmla="*/ 12 h 3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3" h="327">
                    <a:moveTo>
                      <a:pt x="222" y="0"/>
                    </a:moveTo>
                    <a:cubicBezTo>
                      <a:pt x="83" y="0"/>
                      <a:pt x="83" y="0"/>
                      <a:pt x="83" y="0"/>
                    </a:cubicBezTo>
                    <a:cubicBezTo>
                      <a:pt x="82" y="0"/>
                      <a:pt x="82" y="1"/>
                      <a:pt x="81" y="1"/>
                    </a:cubicBezTo>
                    <a:cubicBezTo>
                      <a:pt x="80" y="1"/>
                      <a:pt x="79" y="1"/>
                      <a:pt x="79" y="1"/>
                    </a:cubicBezTo>
                    <a:cubicBezTo>
                      <a:pt x="78" y="1"/>
                      <a:pt x="77" y="1"/>
                      <a:pt x="76" y="1"/>
                    </a:cubicBezTo>
                    <a:cubicBezTo>
                      <a:pt x="76" y="1"/>
                      <a:pt x="75" y="1"/>
                      <a:pt x="74" y="1"/>
                    </a:cubicBezTo>
                    <a:cubicBezTo>
                      <a:pt x="74" y="1"/>
                      <a:pt x="73" y="1"/>
                      <a:pt x="72" y="1"/>
                    </a:cubicBezTo>
                    <a:cubicBezTo>
                      <a:pt x="72" y="1"/>
                      <a:pt x="71" y="1"/>
                      <a:pt x="70" y="1"/>
                    </a:cubicBezTo>
                    <a:cubicBezTo>
                      <a:pt x="70" y="2"/>
                      <a:pt x="69" y="2"/>
                      <a:pt x="68" y="2"/>
                    </a:cubicBezTo>
                    <a:cubicBezTo>
                      <a:pt x="67" y="2"/>
                      <a:pt x="67" y="2"/>
                      <a:pt x="66" y="2"/>
                    </a:cubicBezTo>
                    <a:cubicBezTo>
                      <a:pt x="65" y="2"/>
                      <a:pt x="64" y="3"/>
                      <a:pt x="63" y="3"/>
                    </a:cubicBezTo>
                    <a:cubicBezTo>
                      <a:pt x="63" y="3"/>
                      <a:pt x="63" y="3"/>
                      <a:pt x="62" y="3"/>
                    </a:cubicBezTo>
                    <a:cubicBezTo>
                      <a:pt x="61" y="3"/>
                      <a:pt x="61" y="4"/>
                      <a:pt x="60" y="4"/>
                    </a:cubicBezTo>
                    <a:cubicBezTo>
                      <a:pt x="59" y="4"/>
                      <a:pt x="59" y="4"/>
                      <a:pt x="58" y="4"/>
                    </a:cubicBezTo>
                    <a:cubicBezTo>
                      <a:pt x="58" y="4"/>
                      <a:pt x="57" y="5"/>
                      <a:pt x="57" y="5"/>
                    </a:cubicBezTo>
                    <a:cubicBezTo>
                      <a:pt x="56" y="5"/>
                      <a:pt x="55" y="5"/>
                      <a:pt x="54" y="5"/>
                    </a:cubicBezTo>
                    <a:cubicBezTo>
                      <a:pt x="54" y="6"/>
                      <a:pt x="54" y="6"/>
                      <a:pt x="53" y="6"/>
                    </a:cubicBezTo>
                    <a:cubicBezTo>
                      <a:pt x="52" y="6"/>
                      <a:pt x="52" y="7"/>
                      <a:pt x="51" y="7"/>
                    </a:cubicBezTo>
                    <a:cubicBezTo>
                      <a:pt x="50" y="7"/>
                      <a:pt x="49" y="8"/>
                      <a:pt x="48" y="8"/>
                    </a:cubicBezTo>
                    <a:cubicBezTo>
                      <a:pt x="48" y="8"/>
                      <a:pt x="47" y="9"/>
                      <a:pt x="47" y="9"/>
                    </a:cubicBezTo>
                    <a:cubicBezTo>
                      <a:pt x="46" y="9"/>
                      <a:pt x="45" y="10"/>
                      <a:pt x="44" y="10"/>
                    </a:cubicBezTo>
                    <a:cubicBezTo>
                      <a:pt x="44" y="10"/>
                      <a:pt x="44" y="10"/>
                      <a:pt x="44" y="10"/>
                    </a:cubicBezTo>
                    <a:cubicBezTo>
                      <a:pt x="43" y="11"/>
                      <a:pt x="42" y="11"/>
                      <a:pt x="41" y="12"/>
                    </a:cubicBezTo>
                    <a:cubicBezTo>
                      <a:pt x="41" y="12"/>
                      <a:pt x="40" y="12"/>
                      <a:pt x="40" y="12"/>
                    </a:cubicBezTo>
                    <a:cubicBezTo>
                      <a:pt x="39" y="13"/>
                      <a:pt x="39" y="13"/>
                      <a:pt x="38" y="14"/>
                    </a:cubicBezTo>
                    <a:cubicBezTo>
                      <a:pt x="38" y="14"/>
                      <a:pt x="37" y="14"/>
                      <a:pt x="37" y="15"/>
                    </a:cubicBezTo>
                    <a:cubicBezTo>
                      <a:pt x="36" y="15"/>
                      <a:pt x="36" y="15"/>
                      <a:pt x="35" y="16"/>
                    </a:cubicBezTo>
                    <a:cubicBezTo>
                      <a:pt x="35" y="16"/>
                      <a:pt x="34" y="16"/>
                      <a:pt x="33" y="17"/>
                    </a:cubicBezTo>
                    <a:cubicBezTo>
                      <a:pt x="33" y="18"/>
                      <a:pt x="32" y="18"/>
                      <a:pt x="31" y="19"/>
                    </a:cubicBezTo>
                    <a:cubicBezTo>
                      <a:pt x="31" y="19"/>
                      <a:pt x="31" y="19"/>
                      <a:pt x="30" y="19"/>
                    </a:cubicBezTo>
                    <a:cubicBezTo>
                      <a:pt x="24" y="25"/>
                      <a:pt x="18" y="32"/>
                      <a:pt x="13" y="39"/>
                    </a:cubicBezTo>
                    <a:cubicBezTo>
                      <a:pt x="13" y="39"/>
                      <a:pt x="13" y="40"/>
                      <a:pt x="12" y="40"/>
                    </a:cubicBezTo>
                    <a:cubicBezTo>
                      <a:pt x="6" y="50"/>
                      <a:pt x="2" y="61"/>
                      <a:pt x="1" y="73"/>
                    </a:cubicBezTo>
                    <a:cubicBezTo>
                      <a:pt x="1" y="76"/>
                      <a:pt x="0" y="79"/>
                      <a:pt x="0" y="83"/>
                    </a:cubicBezTo>
                    <a:cubicBezTo>
                      <a:pt x="0" y="84"/>
                      <a:pt x="0" y="86"/>
                      <a:pt x="0" y="87"/>
                    </a:cubicBezTo>
                    <a:cubicBezTo>
                      <a:pt x="0" y="87"/>
                      <a:pt x="0" y="87"/>
                      <a:pt x="0" y="87"/>
                    </a:cubicBezTo>
                    <a:cubicBezTo>
                      <a:pt x="1" y="89"/>
                      <a:pt x="1" y="90"/>
                      <a:pt x="1" y="91"/>
                    </a:cubicBezTo>
                    <a:cubicBezTo>
                      <a:pt x="1" y="91"/>
                      <a:pt x="1" y="92"/>
                      <a:pt x="1" y="92"/>
                    </a:cubicBezTo>
                    <a:cubicBezTo>
                      <a:pt x="1" y="93"/>
                      <a:pt x="1" y="94"/>
                      <a:pt x="1" y="95"/>
                    </a:cubicBezTo>
                    <a:cubicBezTo>
                      <a:pt x="1" y="96"/>
                      <a:pt x="1" y="96"/>
                      <a:pt x="1" y="96"/>
                    </a:cubicBezTo>
                    <a:cubicBezTo>
                      <a:pt x="2" y="97"/>
                      <a:pt x="2" y="98"/>
                      <a:pt x="2" y="99"/>
                    </a:cubicBezTo>
                    <a:cubicBezTo>
                      <a:pt x="2" y="99"/>
                      <a:pt x="2" y="100"/>
                      <a:pt x="2" y="100"/>
                    </a:cubicBezTo>
                    <a:cubicBezTo>
                      <a:pt x="2" y="101"/>
                      <a:pt x="3" y="102"/>
                      <a:pt x="3" y="103"/>
                    </a:cubicBezTo>
                    <a:cubicBezTo>
                      <a:pt x="3" y="103"/>
                      <a:pt x="3" y="104"/>
                      <a:pt x="3" y="104"/>
                    </a:cubicBezTo>
                    <a:cubicBezTo>
                      <a:pt x="3" y="105"/>
                      <a:pt x="4" y="106"/>
                      <a:pt x="4" y="107"/>
                    </a:cubicBezTo>
                    <a:cubicBezTo>
                      <a:pt x="4" y="108"/>
                      <a:pt x="4" y="108"/>
                      <a:pt x="4" y="108"/>
                    </a:cubicBezTo>
                    <a:cubicBezTo>
                      <a:pt x="5" y="109"/>
                      <a:pt x="5" y="110"/>
                      <a:pt x="5" y="111"/>
                    </a:cubicBezTo>
                    <a:cubicBezTo>
                      <a:pt x="5" y="111"/>
                      <a:pt x="5" y="111"/>
                      <a:pt x="5" y="112"/>
                    </a:cubicBezTo>
                    <a:cubicBezTo>
                      <a:pt x="6" y="113"/>
                      <a:pt x="6" y="114"/>
                      <a:pt x="7" y="115"/>
                    </a:cubicBezTo>
                    <a:cubicBezTo>
                      <a:pt x="7" y="115"/>
                      <a:pt x="7" y="115"/>
                      <a:pt x="7" y="115"/>
                    </a:cubicBezTo>
                    <a:cubicBezTo>
                      <a:pt x="7" y="116"/>
                      <a:pt x="8" y="117"/>
                      <a:pt x="8" y="118"/>
                    </a:cubicBezTo>
                    <a:cubicBezTo>
                      <a:pt x="8" y="119"/>
                      <a:pt x="9" y="119"/>
                      <a:pt x="9" y="119"/>
                    </a:cubicBezTo>
                    <a:cubicBezTo>
                      <a:pt x="9" y="120"/>
                      <a:pt x="10" y="121"/>
                      <a:pt x="10" y="122"/>
                    </a:cubicBezTo>
                    <a:cubicBezTo>
                      <a:pt x="10" y="122"/>
                      <a:pt x="10" y="122"/>
                      <a:pt x="11" y="123"/>
                    </a:cubicBezTo>
                    <a:cubicBezTo>
                      <a:pt x="11" y="124"/>
                      <a:pt x="11" y="124"/>
                      <a:pt x="12" y="125"/>
                    </a:cubicBezTo>
                    <a:cubicBezTo>
                      <a:pt x="12" y="125"/>
                      <a:pt x="12" y="126"/>
                      <a:pt x="13" y="126"/>
                    </a:cubicBezTo>
                    <a:cubicBezTo>
                      <a:pt x="13" y="127"/>
                      <a:pt x="14" y="128"/>
                      <a:pt x="14" y="129"/>
                    </a:cubicBezTo>
                    <a:cubicBezTo>
                      <a:pt x="14" y="129"/>
                      <a:pt x="15" y="129"/>
                      <a:pt x="15" y="130"/>
                    </a:cubicBezTo>
                    <a:cubicBezTo>
                      <a:pt x="15" y="130"/>
                      <a:pt x="16" y="131"/>
                      <a:pt x="16" y="132"/>
                    </a:cubicBezTo>
                    <a:cubicBezTo>
                      <a:pt x="17" y="132"/>
                      <a:pt x="17" y="133"/>
                      <a:pt x="17" y="133"/>
                    </a:cubicBezTo>
                    <a:cubicBezTo>
                      <a:pt x="18" y="134"/>
                      <a:pt x="18" y="134"/>
                      <a:pt x="19" y="135"/>
                    </a:cubicBezTo>
                    <a:cubicBezTo>
                      <a:pt x="19" y="135"/>
                      <a:pt x="19" y="135"/>
                      <a:pt x="20" y="136"/>
                    </a:cubicBezTo>
                    <a:cubicBezTo>
                      <a:pt x="20" y="136"/>
                      <a:pt x="21" y="137"/>
                      <a:pt x="21" y="138"/>
                    </a:cubicBezTo>
                    <a:cubicBezTo>
                      <a:pt x="22" y="138"/>
                      <a:pt x="22" y="139"/>
                      <a:pt x="22" y="139"/>
                    </a:cubicBezTo>
                    <a:cubicBezTo>
                      <a:pt x="23" y="140"/>
                      <a:pt x="23" y="140"/>
                      <a:pt x="24" y="141"/>
                    </a:cubicBezTo>
                    <a:cubicBezTo>
                      <a:pt x="24" y="141"/>
                      <a:pt x="25" y="142"/>
                      <a:pt x="25" y="142"/>
                    </a:cubicBezTo>
                    <a:cubicBezTo>
                      <a:pt x="26" y="142"/>
                      <a:pt x="26" y="143"/>
                      <a:pt x="27" y="143"/>
                    </a:cubicBezTo>
                    <a:cubicBezTo>
                      <a:pt x="27" y="144"/>
                      <a:pt x="28" y="144"/>
                      <a:pt x="28" y="145"/>
                    </a:cubicBezTo>
                    <a:cubicBezTo>
                      <a:pt x="29" y="145"/>
                      <a:pt x="29" y="146"/>
                      <a:pt x="30" y="146"/>
                    </a:cubicBezTo>
                    <a:cubicBezTo>
                      <a:pt x="30" y="146"/>
                      <a:pt x="31" y="147"/>
                      <a:pt x="31" y="147"/>
                    </a:cubicBezTo>
                    <a:cubicBezTo>
                      <a:pt x="32" y="148"/>
                      <a:pt x="32" y="148"/>
                      <a:pt x="33" y="149"/>
                    </a:cubicBezTo>
                    <a:cubicBezTo>
                      <a:pt x="33" y="149"/>
                      <a:pt x="33" y="149"/>
                      <a:pt x="33" y="149"/>
                    </a:cubicBezTo>
                    <a:cubicBezTo>
                      <a:pt x="33" y="149"/>
                      <a:pt x="33" y="149"/>
                      <a:pt x="33" y="149"/>
                    </a:cubicBezTo>
                    <a:cubicBezTo>
                      <a:pt x="99" y="199"/>
                      <a:pt x="78" y="273"/>
                      <a:pt x="65" y="291"/>
                    </a:cubicBezTo>
                    <a:cubicBezTo>
                      <a:pt x="65" y="291"/>
                      <a:pt x="65" y="291"/>
                      <a:pt x="65" y="291"/>
                    </a:cubicBezTo>
                    <a:cubicBezTo>
                      <a:pt x="62" y="295"/>
                      <a:pt x="60" y="300"/>
                      <a:pt x="60" y="305"/>
                    </a:cubicBezTo>
                    <a:cubicBezTo>
                      <a:pt x="60" y="317"/>
                      <a:pt x="70" y="327"/>
                      <a:pt x="83" y="327"/>
                    </a:cubicBezTo>
                    <a:cubicBezTo>
                      <a:pt x="95" y="327"/>
                      <a:pt x="106" y="317"/>
                      <a:pt x="106" y="305"/>
                    </a:cubicBezTo>
                    <a:cubicBezTo>
                      <a:pt x="106" y="300"/>
                      <a:pt x="104" y="295"/>
                      <a:pt x="101" y="291"/>
                    </a:cubicBezTo>
                    <a:cubicBezTo>
                      <a:pt x="101" y="291"/>
                      <a:pt x="101" y="291"/>
                      <a:pt x="101" y="291"/>
                    </a:cubicBezTo>
                    <a:cubicBezTo>
                      <a:pt x="87" y="273"/>
                      <a:pt x="67" y="199"/>
                      <a:pt x="133" y="149"/>
                    </a:cubicBezTo>
                    <a:cubicBezTo>
                      <a:pt x="133" y="149"/>
                      <a:pt x="133" y="149"/>
                      <a:pt x="133" y="149"/>
                    </a:cubicBezTo>
                    <a:cubicBezTo>
                      <a:pt x="133" y="148"/>
                      <a:pt x="134" y="148"/>
                      <a:pt x="135" y="147"/>
                    </a:cubicBezTo>
                    <a:cubicBezTo>
                      <a:pt x="135" y="147"/>
                      <a:pt x="135" y="147"/>
                      <a:pt x="135" y="147"/>
                    </a:cubicBezTo>
                    <a:cubicBezTo>
                      <a:pt x="136" y="146"/>
                      <a:pt x="137" y="145"/>
                      <a:pt x="137" y="145"/>
                    </a:cubicBezTo>
                    <a:cubicBezTo>
                      <a:pt x="138" y="145"/>
                      <a:pt x="138" y="144"/>
                      <a:pt x="138" y="144"/>
                    </a:cubicBezTo>
                    <a:cubicBezTo>
                      <a:pt x="139" y="144"/>
                      <a:pt x="140" y="143"/>
                      <a:pt x="140" y="142"/>
                    </a:cubicBezTo>
                    <a:cubicBezTo>
                      <a:pt x="141" y="142"/>
                      <a:pt x="141" y="142"/>
                      <a:pt x="141" y="141"/>
                    </a:cubicBezTo>
                    <a:cubicBezTo>
                      <a:pt x="142" y="141"/>
                      <a:pt x="143" y="140"/>
                      <a:pt x="143" y="139"/>
                    </a:cubicBezTo>
                    <a:cubicBezTo>
                      <a:pt x="143" y="139"/>
                      <a:pt x="143" y="139"/>
                      <a:pt x="144" y="139"/>
                    </a:cubicBezTo>
                    <a:cubicBezTo>
                      <a:pt x="144" y="138"/>
                      <a:pt x="145" y="137"/>
                      <a:pt x="146" y="136"/>
                    </a:cubicBezTo>
                    <a:cubicBezTo>
                      <a:pt x="146" y="136"/>
                      <a:pt x="146" y="136"/>
                      <a:pt x="146" y="136"/>
                    </a:cubicBezTo>
                    <a:cubicBezTo>
                      <a:pt x="147" y="135"/>
                      <a:pt x="148" y="134"/>
                      <a:pt x="148" y="133"/>
                    </a:cubicBezTo>
                    <a:cubicBezTo>
                      <a:pt x="148" y="133"/>
                      <a:pt x="148" y="133"/>
                      <a:pt x="148" y="133"/>
                    </a:cubicBezTo>
                    <a:cubicBezTo>
                      <a:pt x="159" y="119"/>
                      <a:pt x="165" y="103"/>
                      <a:pt x="165" y="84"/>
                    </a:cubicBezTo>
                    <a:cubicBezTo>
                      <a:pt x="222" y="84"/>
                      <a:pt x="222" y="84"/>
                      <a:pt x="222" y="84"/>
                    </a:cubicBezTo>
                    <a:cubicBezTo>
                      <a:pt x="228" y="84"/>
                      <a:pt x="233" y="79"/>
                      <a:pt x="233" y="73"/>
                    </a:cubicBezTo>
                    <a:cubicBezTo>
                      <a:pt x="233" y="12"/>
                      <a:pt x="233" y="12"/>
                      <a:pt x="233" y="12"/>
                    </a:cubicBezTo>
                    <a:cubicBezTo>
                      <a:pt x="233" y="6"/>
                      <a:pt x="228" y="0"/>
                      <a:pt x="222" y="0"/>
                    </a:cubicBezTo>
                    <a:close/>
                  </a:path>
                </a:pathLst>
              </a:custGeom>
              <a:solidFill>
                <a:srgbClr val="0071C1"/>
              </a:solidFill>
              <a:ln>
                <a:noFill/>
              </a:ln>
            </p:spPr>
            <p:txBody>
              <a:bodyPr vert="horz" wrap="square" lIns="91440" tIns="45720" rIns="91440" bIns="45720" numCol="1" anchor="t" anchorCtr="0" compatLnSpc="1"/>
              <a:lstStyle/>
              <a:p>
                <a:endParaRPr lang="zh-CN" altLang="en-US"/>
              </a:p>
            </p:txBody>
          </p:sp>
          <p:sp>
            <p:nvSpPr>
              <p:cNvPr id="26" name="Oval 9"/>
              <p:cNvSpPr>
                <a:spLocks noChangeArrowheads="1"/>
              </p:cNvSpPr>
              <p:nvPr/>
            </p:nvSpPr>
            <p:spPr bwMode="auto">
              <a:xfrm>
                <a:off x="4071268" y="2618085"/>
                <a:ext cx="600075" cy="598488"/>
              </a:xfrm>
              <a:prstGeom prst="ellipse">
                <a:avLst/>
              </a:prstGeom>
              <a:solidFill>
                <a:srgbClr val="E6E6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8" name="文本框 47"/>
            <p:cNvSpPr txBox="1"/>
            <p:nvPr/>
          </p:nvSpPr>
          <p:spPr>
            <a:xfrm>
              <a:off x="5241300" y="4937621"/>
              <a:ext cx="816249" cy="707886"/>
            </a:xfrm>
            <a:prstGeom prst="rect">
              <a:avLst/>
            </a:prstGeom>
            <a:noFill/>
          </p:spPr>
          <p:txBody>
            <a:bodyPr wrap="none" rtlCol="0">
              <a:spAutoFit/>
            </a:bodyPr>
            <a:lstStyle/>
            <a:p>
              <a:pPr algn="ctr"/>
              <a:r>
                <a:rPr lang="en-US" altLang="zh-CN" sz="4000" b="1">
                  <a:solidFill>
                    <a:srgbClr val="0071C1"/>
                  </a:solidFill>
                  <a:latin typeface="微软雅黑" panose="020b0503020204020204" pitchFamily="34" charset="-122"/>
                  <a:ea typeface="微软雅黑" panose="020b0503020204020204" pitchFamily="34" charset="-122"/>
                </a:rPr>
                <a:t>02</a:t>
              </a:r>
              <a:endParaRPr lang="zh-CN" altLang="en-US" sz="4000" b="1">
                <a:solidFill>
                  <a:srgbClr val="0071C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
                                        </p:tgtEl>
                                      </p:cBhvr>
                                    </p:animEffect>
                                  </p:childTnLst>
                                </p:cTn>
                              </p:par>
                              <p:par>
                                <p:cTn id="17" presetID="22" presetClass="entr" presetSubtype="8"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42" presetClass="entr" presetSubtype="0" fill="hold" nodeType="withEffect">
                                  <p:stCondLst>
                                    <p:cond delay="12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7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22" presetClass="entr" presetSubtype="8" fill="hold" grpId="0" nodeType="withEffect">
                                  <p:stCondLst>
                                    <p:cond delay="250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par>
                                <p:cTn id="33" presetID="47" presetClass="entr" presetSubtype="0" fill="hold" nodeType="withEffect">
                                  <p:stCondLst>
                                    <p:cond delay="30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35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22" presetClass="entr" presetSubtype="8" fill="hold" grpId="0" nodeType="withEffect">
                                  <p:stCondLst>
                                    <p:cond delay="425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par>
                                <p:cTn id="46" presetID="42" presetClass="entr" presetSubtype="0" fill="hold" nodeType="withEffect">
                                  <p:stCondLst>
                                    <p:cond delay="450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500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anim calcmode="lin" valueType="num">
                                      <p:cBhvr>
                                        <p:cTn id="54" dur="1000" fill="hold"/>
                                        <p:tgtEl>
                                          <p:spTgt spid="11"/>
                                        </p:tgtEl>
                                        <p:attrNameLst>
                                          <p:attrName>ppt_x</p:attrName>
                                        </p:attrNameLst>
                                      </p:cBhvr>
                                      <p:tavLst>
                                        <p:tav tm="0">
                                          <p:val>
                                            <p:strVal val="#ppt_x"/>
                                          </p:val>
                                        </p:tav>
                                        <p:tav tm="100000">
                                          <p:val>
                                            <p:strVal val="#ppt_x"/>
                                          </p:val>
                                        </p:tav>
                                      </p:tavLst>
                                    </p:anim>
                                    <p:anim calcmode="lin" valueType="num">
                                      <p:cBhvr>
                                        <p:cTn id="55" dur="1000" fill="hold"/>
                                        <p:tgtEl>
                                          <p:spTgt spid="11"/>
                                        </p:tgtEl>
                                        <p:attrNameLst>
                                          <p:attrName>ppt_y</p:attrName>
                                        </p:attrNameLst>
                                      </p:cBhvr>
                                      <p:tavLst>
                                        <p:tav tm="0">
                                          <p:val>
                                            <p:strVal val="#ppt_y+.1"/>
                                          </p:val>
                                        </p:tav>
                                        <p:tav tm="100000">
                                          <p:val>
                                            <p:strVal val="#ppt_y"/>
                                          </p:val>
                                        </p:tav>
                                      </p:tavLst>
                                    </p:anim>
                                  </p:childTnLst>
                                </p:cTn>
                              </p:par>
                              <p:par>
                                <p:cTn id="56" presetID="22" presetClass="entr" presetSubtype="8" fill="hold" grpId="0" nodeType="withEffect">
                                  <p:stCondLst>
                                    <p:cond delay="5750"/>
                                  </p:stCondLst>
                                  <p:childTnLst>
                                    <p:set>
                                      <p:cBhvr>
                                        <p:cTn id="57" dur="1" fill="hold">
                                          <p:stCondLst>
                                            <p:cond delay="0"/>
                                          </p:stCondLst>
                                        </p:cTn>
                                        <p:tgtEl>
                                          <p:spTgt spid="46"/>
                                        </p:tgtEl>
                                        <p:attrNameLst>
                                          <p:attrName>style.visibility</p:attrName>
                                        </p:attrNameLst>
                                      </p:cBhvr>
                                      <p:to>
                                        <p:strVal val="visible"/>
                                      </p:to>
                                    </p:set>
                                    <p:animEffect transition="in" filter="wipe(left)">
                                      <p:cBhvr>
                                        <p:cTn id="58" dur="500"/>
                                        <p:tgtEl>
                                          <p:spTgt spid="46"/>
                                        </p:tgtEl>
                                      </p:cBhvr>
                                    </p:animEffect>
                                  </p:childTnLst>
                                </p:cTn>
                              </p:par>
                              <p:par>
                                <p:cTn id="59" presetID="47" presetClass="entr" presetSubtype="0" fill="hold" nodeType="withEffect">
                                  <p:stCondLst>
                                    <p:cond delay="625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1000"/>
                                        <p:tgtEl>
                                          <p:spTgt spid="16"/>
                                        </p:tgtEl>
                                      </p:cBhvr>
                                    </p:animEffect>
                                    <p:anim calcmode="lin" valueType="num">
                                      <p:cBhvr>
                                        <p:cTn id="62" dur="1000" fill="hold"/>
                                        <p:tgtEl>
                                          <p:spTgt spid="16"/>
                                        </p:tgtEl>
                                        <p:attrNameLst>
                                          <p:attrName>ppt_x</p:attrName>
                                        </p:attrNameLst>
                                      </p:cBhvr>
                                      <p:tavLst>
                                        <p:tav tm="0">
                                          <p:val>
                                            <p:strVal val="#ppt_x"/>
                                          </p:val>
                                        </p:tav>
                                        <p:tav tm="100000">
                                          <p:val>
                                            <p:strVal val="#ppt_x"/>
                                          </p:val>
                                        </p:tav>
                                      </p:tavLst>
                                    </p:anim>
                                    <p:anim calcmode="lin" valueType="num">
                                      <p:cBhvr>
                                        <p:cTn id="63" dur="1000" fill="hold"/>
                                        <p:tgtEl>
                                          <p:spTgt spid="16"/>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675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1000"/>
                                        <p:tgtEl>
                                          <p:spTgt spid="12"/>
                                        </p:tgtEl>
                                      </p:cBhvr>
                                    </p:animEffect>
                                    <p:anim calcmode="lin" valueType="num">
                                      <p:cBhvr>
                                        <p:cTn id="67" dur="1000" fill="hold"/>
                                        <p:tgtEl>
                                          <p:spTgt spid="12"/>
                                        </p:tgtEl>
                                        <p:attrNameLst>
                                          <p:attrName>ppt_x</p:attrName>
                                        </p:attrNameLst>
                                      </p:cBhvr>
                                      <p:tavLst>
                                        <p:tav tm="0">
                                          <p:val>
                                            <p:strVal val="#ppt_x"/>
                                          </p:val>
                                        </p:tav>
                                        <p:tav tm="100000">
                                          <p:val>
                                            <p:strVal val="#ppt_x"/>
                                          </p:val>
                                        </p:tav>
                                      </p:tavLst>
                                    </p:anim>
                                    <p:anim calcmode="lin" valueType="num">
                                      <p:cBhvr>
                                        <p:cTn id="6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animBg="1"/>
      <p:bldP spid="46" grpId="0" animBg="1"/>
      <p:bldP spid="34" grpId="0" animBg="1"/>
    </p:bldLst>
  </p:timing>
</p:sld>
</file>

<file path=ppt/slides/slide1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56" name="矩形 55"/>
          <p:cNvSpPr/>
          <p:nvPr/>
        </p:nvSpPr>
        <p:spPr>
          <a:xfrm flipH="1">
            <a:off x="1" y="0"/>
            <a:ext cx="6038850" cy="6859588"/>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5972872" y="2526355"/>
            <a:ext cx="3798710" cy="467792"/>
            <a:chOff x="5972872" y="2526355"/>
            <a:chExt cx="3798710" cy="467792"/>
          </a:xfrm>
        </p:grpSpPr>
        <p:sp>
          <p:nvSpPr>
            <p:cNvPr id="57" name="矩形 56"/>
            <p:cNvSpPr/>
            <p:nvPr/>
          </p:nvSpPr>
          <p:spPr>
            <a:xfrm>
              <a:off x="5972872" y="2535618"/>
              <a:ext cx="3798710" cy="458529"/>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6339261" y="2526355"/>
              <a:ext cx="1415773" cy="461665"/>
            </a:xfrm>
            <a:prstGeom prst="rect">
              <a:avLst/>
            </a:prstGeom>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rPr>
                <a:t>关键技术</a:t>
              </a:r>
              <a:endParaRPr lang="en-US" altLang="zh-CN">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5972872" y="3132692"/>
            <a:ext cx="3798711" cy="506220"/>
            <a:chOff x="5972872" y="3132692"/>
            <a:chExt cx="3798711" cy="506220"/>
          </a:xfrm>
        </p:grpSpPr>
        <p:sp>
          <p:nvSpPr>
            <p:cNvPr id="58" name="矩形 57"/>
            <p:cNvSpPr/>
            <p:nvPr/>
          </p:nvSpPr>
          <p:spPr>
            <a:xfrm>
              <a:off x="5972872" y="3132692"/>
              <a:ext cx="3798711" cy="458529"/>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6339261" y="3177247"/>
              <a:ext cx="1415773" cy="461665"/>
            </a:xfrm>
            <a:prstGeom prst="rect">
              <a:avLst/>
            </a:prstGeom>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rPr>
                <a:t>实践难点</a:t>
              </a:r>
              <a:endParaRPr lang="en-US" altLang="zh-CN">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5972871" y="3758642"/>
            <a:ext cx="3798711" cy="463240"/>
            <a:chOff x="5972871" y="3758642"/>
            <a:chExt cx="3798711" cy="463240"/>
          </a:xfrm>
        </p:grpSpPr>
        <p:sp>
          <p:nvSpPr>
            <p:cNvPr id="59" name="矩形 58"/>
            <p:cNvSpPr/>
            <p:nvPr/>
          </p:nvSpPr>
          <p:spPr>
            <a:xfrm>
              <a:off x="5972871" y="3763353"/>
              <a:ext cx="3798711" cy="458529"/>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6312192" y="3758642"/>
              <a:ext cx="1415773" cy="461665"/>
            </a:xfrm>
            <a:prstGeom prst="rect">
              <a:avLst/>
            </a:prstGeom>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rPr>
                <a:t>案例分析</a:t>
              </a:r>
              <a:endParaRPr lang="en-US" altLang="zh-CN">
                <a:solidFill>
                  <a:schemeClr val="bg1"/>
                </a:solidFill>
                <a:latin typeface="微软雅黑" panose="020b0503020204020204" pitchFamily="34" charset="-122"/>
                <a:ea typeface="微软雅黑" panose="020b0503020204020204" pitchFamily="34" charset="-122"/>
              </a:endParaRPr>
            </a:p>
          </p:txBody>
        </p:sp>
      </p:grpSp>
      <p:pic>
        <p:nvPicPr>
          <p:cNvPr id="68" name="图片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1383" y="272199"/>
            <a:ext cx="3609100" cy="1069363"/>
          </a:xfrm>
          <a:prstGeom prst="rect">
            <a:avLst/>
          </a:prstGeom>
        </p:spPr>
      </p:pic>
      <p:sp>
        <p:nvSpPr>
          <p:cNvPr id="71" name="文本框 70"/>
          <p:cNvSpPr txBox="1"/>
          <p:nvPr/>
        </p:nvSpPr>
        <p:spPr>
          <a:xfrm>
            <a:off x="1371556" y="4665622"/>
            <a:ext cx="3262432" cy="1569917"/>
          </a:xfrm>
          <a:prstGeom prst="rect">
            <a:avLst/>
          </a:prstGeom>
          <a:noFill/>
        </p:spPr>
        <p:txBody>
          <a:bodyPr wrap="none" rtlCol="0">
            <a:spAutoFit/>
          </a:bodyPr>
          <a:lstStyle/>
          <a:p>
            <a:pPr algn="ctr"/>
            <a:r>
              <a:rPr lang="zh-CN" altLang="en-US" sz="4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关键技术与</a:t>
            </a:r>
            <a:endParaRPr lang="en-US" altLang="zh-CN" sz="4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4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实践难点</a:t>
            </a:r>
            <a:endParaRPr lang="zh-CN" altLang="zh-CN" sz="4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1840426" y="1937795"/>
            <a:ext cx="2448839" cy="2448839"/>
            <a:chOff x="1840426" y="1937795"/>
            <a:chExt cx="2448839" cy="2448839"/>
          </a:xfrm>
        </p:grpSpPr>
        <p:sp>
          <p:nvSpPr>
            <p:cNvPr id="60" name="椭圆 59"/>
            <p:cNvSpPr/>
            <p:nvPr/>
          </p:nvSpPr>
          <p:spPr>
            <a:xfrm>
              <a:off x="1840426" y="1937795"/>
              <a:ext cx="2448839" cy="24488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1944207" y="2041575"/>
              <a:ext cx="2241280" cy="224128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标题 4"/>
            <p:cNvSpPr txBox="1"/>
            <p:nvPr/>
          </p:nvSpPr>
          <p:spPr>
            <a:xfrm>
              <a:off x="1891356" y="3591221"/>
              <a:ext cx="2376814" cy="473594"/>
            </a:xfrm>
            <a:prstGeom prst="rect">
              <a:avLst/>
            </a:prstGeom>
          </p:spPr>
          <p:txBody>
            <a:bodyPr vert="horz" lIns="91461" tIns="45731" rIns="91461" bIns="4573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FCB00F"/>
                  </a:solidFill>
                  <a:latin typeface="微软雅黑" panose="020b0503020204020204" pitchFamily="34" charset="-122"/>
                  <a:ea typeface="微软雅黑" panose="020b0503020204020204" pitchFamily="34" charset="-122"/>
                </a:rPr>
                <a:t>第三章</a:t>
              </a:r>
            </a:p>
          </p:txBody>
        </p:sp>
        <p:sp>
          <p:nvSpPr>
            <p:cNvPr id="39" name="Freeform 8"/>
            <p:cNvSpPr>
              <a:spLocks noEditPoints="1"/>
            </p:cNvSpPr>
            <p:nvPr/>
          </p:nvSpPr>
          <p:spPr bwMode="auto">
            <a:xfrm rot="2925393">
              <a:off x="2726968" y="2314262"/>
              <a:ext cx="705589" cy="1210055"/>
            </a:xfrm>
            <a:custGeom>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rgbClr val="FCB00F"/>
            </a:solidFill>
            <a:ln>
              <a:noFill/>
            </a:ln>
          </p:spPr>
          <p:txBody>
            <a:bodyPr vert="horz" wrap="square" lIns="91461" tIns="45731" rIns="91461" bIns="45731"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randombar(horizontal)">
                                      <p:cBhvr>
                                        <p:cTn id="7" dur="500"/>
                                        <p:tgtEl>
                                          <p:spTgt spid="56"/>
                                        </p:tgtEl>
                                      </p:cBhvr>
                                    </p:animEffect>
                                  </p:childTnLst>
                                </p:cTn>
                              </p:par>
                              <p:par>
                                <p:cTn id="8" presetID="23" presetClass="entr" presetSubtype="16"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childTnLst>
                                </p:cTn>
                              </p:par>
                              <p:par>
                                <p:cTn id="12" presetID="42" presetClass="entr" presetSubtype="0" fill="hold" grpId="0" nodeType="withEffect">
                                  <p:stCondLst>
                                    <p:cond delay="750"/>
                                  </p:stCondLst>
                                  <p:childTnLst>
                                    <p:set>
                                      <p:cBhvr>
                                        <p:cTn id="13" dur="1" fill="hold">
                                          <p:stCondLst>
                                            <p:cond delay="0"/>
                                          </p:stCondLst>
                                        </p:cTn>
                                        <p:tgtEl>
                                          <p:spTgt spid="71"/>
                                        </p:tgtEl>
                                        <p:attrNameLst>
                                          <p:attrName>style.visibility</p:attrName>
                                        </p:attrNameLst>
                                      </p:cBhvr>
                                      <p:to>
                                        <p:strVal val="visible"/>
                                      </p:to>
                                    </p:set>
                                    <p:animEffect transition="in" filter="fade">
                                      <p:cBhvr>
                                        <p:cTn id="14" dur="1000"/>
                                        <p:tgtEl>
                                          <p:spTgt spid="71"/>
                                        </p:tgtEl>
                                      </p:cBhvr>
                                    </p:animEffect>
                                    <p:anim calcmode="lin" valueType="num">
                                      <p:cBhvr>
                                        <p:cTn id="15" dur="1000" fill="hold"/>
                                        <p:tgtEl>
                                          <p:spTgt spid="71"/>
                                        </p:tgtEl>
                                        <p:attrNameLst>
                                          <p:attrName>ppt_x</p:attrName>
                                        </p:attrNameLst>
                                      </p:cBhvr>
                                      <p:tavLst>
                                        <p:tav tm="0">
                                          <p:val>
                                            <p:strVal val="#ppt_x"/>
                                          </p:val>
                                        </p:tav>
                                        <p:tav tm="100000">
                                          <p:val>
                                            <p:strVal val="#ppt_x"/>
                                          </p:val>
                                        </p:tav>
                                      </p:tavLst>
                                    </p:anim>
                                    <p:anim calcmode="lin" valueType="num">
                                      <p:cBhvr>
                                        <p:cTn id="16" dur="1000" fill="hold"/>
                                        <p:tgtEl>
                                          <p:spTgt spid="71"/>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100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1000"/>
                                        <p:tgtEl>
                                          <p:spTgt spid="68"/>
                                        </p:tgtEl>
                                      </p:cBhvr>
                                    </p:animEffect>
                                    <p:anim calcmode="lin" valueType="num">
                                      <p:cBhvr>
                                        <p:cTn id="20" dur="1000" fill="hold"/>
                                        <p:tgtEl>
                                          <p:spTgt spid="68"/>
                                        </p:tgtEl>
                                        <p:attrNameLst>
                                          <p:attrName>ppt_x</p:attrName>
                                        </p:attrNameLst>
                                      </p:cBhvr>
                                      <p:tavLst>
                                        <p:tav tm="0">
                                          <p:val>
                                            <p:strVal val="#ppt_x"/>
                                          </p:val>
                                        </p:tav>
                                        <p:tav tm="100000">
                                          <p:val>
                                            <p:strVal val="#ppt_x"/>
                                          </p:val>
                                        </p:tav>
                                      </p:tavLst>
                                    </p:anim>
                                    <p:anim calcmode="lin" valueType="num">
                                      <p:cBhvr>
                                        <p:cTn id="21" dur="1000" fill="hold"/>
                                        <p:tgtEl>
                                          <p:spTgt spid="68"/>
                                        </p:tgtEl>
                                        <p:attrNameLst>
                                          <p:attrName>ppt_y</p:attrName>
                                        </p:attrNameLst>
                                      </p:cBhvr>
                                      <p:tavLst>
                                        <p:tav tm="0">
                                          <p:val>
                                            <p:strVal val="#ppt_y-.1"/>
                                          </p:val>
                                        </p:tav>
                                        <p:tav tm="100000">
                                          <p:val>
                                            <p:strVal val="#ppt_y"/>
                                          </p:val>
                                        </p:tav>
                                      </p:tavLst>
                                    </p:anim>
                                  </p:childTnLst>
                                </p:cTn>
                              </p:par>
                              <p:par>
                                <p:cTn id="22" presetID="2" presetClass="entr" presetSubtype="2" fill="hold" nodeType="withEffect">
                                  <p:stCondLst>
                                    <p:cond delay="150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750" fill="hold"/>
                                        <p:tgtEl>
                                          <p:spTgt spid="3"/>
                                        </p:tgtEl>
                                        <p:attrNameLst>
                                          <p:attrName>ppt_x</p:attrName>
                                        </p:attrNameLst>
                                      </p:cBhvr>
                                      <p:tavLst>
                                        <p:tav tm="0">
                                          <p:val>
                                            <p:strVal val="1+#ppt_w/2"/>
                                          </p:val>
                                        </p:tav>
                                        <p:tav tm="100000">
                                          <p:val>
                                            <p:strVal val="#ppt_x"/>
                                          </p:val>
                                        </p:tav>
                                      </p:tavLst>
                                    </p:anim>
                                    <p:anim calcmode="lin" valueType="num">
                                      <p:cBhvr additive="base">
                                        <p:cTn id="25" dur="750" fill="hold"/>
                                        <p:tgtEl>
                                          <p:spTgt spid="3"/>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200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750" fill="hold"/>
                                        <p:tgtEl>
                                          <p:spTgt spid="4"/>
                                        </p:tgtEl>
                                        <p:attrNameLst>
                                          <p:attrName>ppt_x</p:attrName>
                                        </p:attrNameLst>
                                      </p:cBhvr>
                                      <p:tavLst>
                                        <p:tav tm="0">
                                          <p:val>
                                            <p:strVal val="1+#ppt_w/2"/>
                                          </p:val>
                                        </p:tav>
                                        <p:tav tm="100000">
                                          <p:val>
                                            <p:strVal val="#ppt_x"/>
                                          </p:val>
                                        </p:tav>
                                      </p:tavLst>
                                    </p:anim>
                                    <p:anim calcmode="lin" valueType="num">
                                      <p:cBhvr additive="base">
                                        <p:cTn id="29" dur="750" fill="hold"/>
                                        <p:tgtEl>
                                          <p:spTgt spid="4"/>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250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750" fill="hold"/>
                                        <p:tgtEl>
                                          <p:spTgt spid="5"/>
                                        </p:tgtEl>
                                        <p:attrNameLst>
                                          <p:attrName>ppt_x</p:attrName>
                                        </p:attrNameLst>
                                      </p:cBhvr>
                                      <p:tavLst>
                                        <p:tav tm="0">
                                          <p:val>
                                            <p:strVal val="1+#ppt_w/2"/>
                                          </p:val>
                                        </p:tav>
                                        <p:tav tm="100000">
                                          <p:val>
                                            <p:strVal val="#ppt_x"/>
                                          </p:val>
                                        </p:tav>
                                      </p:tavLst>
                                    </p:anim>
                                    <p:anim calcmode="lin" valueType="num">
                                      <p:cBhvr additive="base">
                                        <p:cTn id="33"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71" grpId="0"/>
    </p:bldLst>
  </p:timing>
</p:sld>
</file>

<file path=ppt/slides/slide1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grpSp>
        <p:nvGrpSpPr>
          <p:cNvPr id="33" name="组合 32"/>
          <p:cNvGrpSpPr/>
          <p:nvPr/>
        </p:nvGrpSpPr>
        <p:grpSpPr>
          <a:xfrm>
            <a:off x="0" y="6526138"/>
            <a:ext cx="12198350" cy="333450"/>
            <a:chOff x="0" y="6526138"/>
            <a:chExt cx="12198350" cy="333450"/>
          </a:xfrm>
        </p:grpSpPr>
        <p:sp>
          <p:nvSpPr>
            <p:cNvPr id="34" name="矩形 33"/>
            <p:cNvSpPr/>
            <p:nvPr/>
          </p:nvSpPr>
          <p:spPr>
            <a:xfrm>
              <a:off x="0" y="6526138"/>
              <a:ext cx="7323311" cy="33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4875039" y="6526138"/>
              <a:ext cx="7323311" cy="33345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2"/>
          <p:cNvSpPr txBox="1"/>
          <p:nvPr/>
        </p:nvSpPr>
        <p:spPr>
          <a:xfrm>
            <a:off x="1541858" y="170270"/>
            <a:ext cx="2829125" cy="646331"/>
          </a:xfrm>
          <a:prstGeom prst="rect">
            <a:avLst/>
          </a:prstGeom>
          <a:noFill/>
        </p:spPr>
        <p:txBody>
          <a:bodyPr wrap="square" rtlCol="0">
            <a:spAutoFit/>
          </a:bodyPr>
          <a:lstStyle/>
          <a:p>
            <a:pPr algn="ctr"/>
            <a:r>
              <a:rPr lang="zh-CN" altLang="en-US" sz="3600" b="1">
                <a:solidFill>
                  <a:srgbClr val="005DA2"/>
                </a:solidFill>
                <a:latin typeface="微软雅黑" panose="020b0503020204020204" pitchFamily="34" charset="-122"/>
                <a:ea typeface="微软雅黑" panose="020b0503020204020204" pitchFamily="34" charset="-122"/>
              </a:rPr>
              <a:t>关键技术</a:t>
            </a:r>
          </a:p>
        </p:txBody>
      </p:sp>
      <p:cxnSp>
        <p:nvCxnSpPr>
          <p:cNvPr id="37" name="直接连接符 36"/>
          <p:cNvCxnSpPr/>
          <p:nvPr/>
        </p:nvCxnSpPr>
        <p:spPr>
          <a:xfrm>
            <a:off x="0" y="897265"/>
            <a:ext cx="1219835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66" y="-13642"/>
            <a:ext cx="1366612" cy="964903"/>
          </a:xfrm>
          <a:prstGeom prst="rect">
            <a:avLst/>
          </a:prstGeom>
        </p:spPr>
      </p:pic>
      <p:grpSp>
        <p:nvGrpSpPr>
          <p:cNvPr id="2" name="组合 1"/>
          <p:cNvGrpSpPr/>
          <p:nvPr/>
        </p:nvGrpSpPr>
        <p:grpSpPr>
          <a:xfrm>
            <a:off x="4284183" y="1510181"/>
            <a:ext cx="4454771" cy="4088747"/>
            <a:chOff x="4284183" y="1510181"/>
            <a:chExt cx="4454771" cy="4088747"/>
          </a:xfrm>
        </p:grpSpPr>
        <p:sp>
          <p:nvSpPr>
            <p:cNvPr id="5" name="AutoShape 3"/>
            <p:cNvSpPr>
              <a:spLocks noChangeAspect="1" noChangeArrowheads="1" noTextEdit="1"/>
            </p:cNvSpPr>
            <p:nvPr/>
          </p:nvSpPr>
          <p:spPr bwMode="auto">
            <a:xfrm>
              <a:off x="4284183" y="1513110"/>
              <a:ext cx="4454771" cy="408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ctr"/>
              <a:endParaRPr lang="zh-CN" altLang="en-US"/>
            </a:p>
          </p:txBody>
        </p:sp>
        <p:sp>
          <p:nvSpPr>
            <p:cNvPr id="6" name="Rectangle 5"/>
            <p:cNvSpPr>
              <a:spLocks noChangeArrowheads="1"/>
            </p:cNvSpPr>
            <p:nvPr/>
          </p:nvSpPr>
          <p:spPr bwMode="auto">
            <a:xfrm>
              <a:off x="4284183" y="5107966"/>
              <a:ext cx="4454771" cy="489986"/>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ctr"/>
              <a:endParaRPr lang="zh-CN" altLang="en-US"/>
            </a:p>
          </p:txBody>
        </p:sp>
        <p:sp>
          <p:nvSpPr>
            <p:cNvPr id="7" name="Rectangle 6"/>
            <p:cNvSpPr>
              <a:spLocks noChangeArrowheads="1"/>
            </p:cNvSpPr>
            <p:nvPr/>
          </p:nvSpPr>
          <p:spPr bwMode="auto">
            <a:xfrm>
              <a:off x="4284183" y="5107966"/>
              <a:ext cx="4454771" cy="48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ctr"/>
              <a:endParaRPr lang="zh-CN" altLang="en-US"/>
            </a:p>
          </p:txBody>
        </p:sp>
        <p:sp>
          <p:nvSpPr>
            <p:cNvPr id="8" name="Freeform 7"/>
            <p:cNvSpPr/>
            <p:nvPr/>
          </p:nvSpPr>
          <p:spPr bwMode="auto">
            <a:xfrm>
              <a:off x="4284183" y="4950819"/>
              <a:ext cx="4454771" cy="157147"/>
            </a:xfrm>
            <a:custGeom>
              <a:gdLst>
                <a:gd name="T0" fmla="*/ 4107 w 4564"/>
                <a:gd name="T1" fmla="*/ 0 h 161"/>
                <a:gd name="T2" fmla="*/ 456 w 4564"/>
                <a:gd name="T3" fmla="*/ 0 h 161"/>
                <a:gd name="T4" fmla="*/ 0 w 4564"/>
                <a:gd name="T5" fmla="*/ 161 h 161"/>
                <a:gd name="T6" fmla="*/ 4564 w 4564"/>
                <a:gd name="T7" fmla="*/ 161 h 161"/>
                <a:gd name="T8" fmla="*/ 4107 w 4564"/>
                <a:gd name="T9" fmla="*/ 0 h 161"/>
              </a:gdLst>
              <a:cxnLst>
                <a:cxn ang="0">
                  <a:pos x="T0" y="T1"/>
                </a:cxn>
                <a:cxn ang="0">
                  <a:pos x="T2" y="T3"/>
                </a:cxn>
                <a:cxn ang="0">
                  <a:pos x="T4" y="T5"/>
                </a:cxn>
                <a:cxn ang="0">
                  <a:pos x="T6" y="T7"/>
                </a:cxn>
                <a:cxn ang="0">
                  <a:pos x="T8" y="T9"/>
                </a:cxn>
              </a:cxnLst>
              <a:rect l="0" t="0" r="r" b="b"/>
              <a:pathLst>
                <a:path w="4564" h="161">
                  <a:moveTo>
                    <a:pt x="4107" y="0"/>
                  </a:moveTo>
                  <a:lnTo>
                    <a:pt x="456" y="0"/>
                  </a:lnTo>
                  <a:lnTo>
                    <a:pt x="0" y="161"/>
                  </a:lnTo>
                  <a:lnTo>
                    <a:pt x="4564" y="161"/>
                  </a:lnTo>
                  <a:lnTo>
                    <a:pt x="410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sp>
          <p:nvSpPr>
            <p:cNvPr id="9" name="Freeform 8"/>
            <p:cNvSpPr/>
            <p:nvPr/>
          </p:nvSpPr>
          <p:spPr bwMode="auto">
            <a:xfrm>
              <a:off x="4284183" y="4950819"/>
              <a:ext cx="4454771" cy="157147"/>
            </a:xfrm>
            <a:custGeom>
              <a:gdLst>
                <a:gd name="T0" fmla="*/ 4107 w 4564"/>
                <a:gd name="T1" fmla="*/ 0 h 161"/>
                <a:gd name="T2" fmla="*/ 456 w 4564"/>
                <a:gd name="T3" fmla="*/ 0 h 161"/>
                <a:gd name="T4" fmla="*/ 0 w 4564"/>
                <a:gd name="T5" fmla="*/ 161 h 161"/>
                <a:gd name="T6" fmla="*/ 4564 w 4564"/>
                <a:gd name="T7" fmla="*/ 161 h 161"/>
                <a:gd name="T8" fmla="*/ 4107 w 4564"/>
                <a:gd name="T9" fmla="*/ 0 h 161"/>
              </a:gdLst>
              <a:cxnLst>
                <a:cxn ang="0">
                  <a:pos x="T0" y="T1"/>
                </a:cxn>
                <a:cxn ang="0">
                  <a:pos x="T2" y="T3"/>
                </a:cxn>
                <a:cxn ang="0">
                  <a:pos x="T4" y="T5"/>
                </a:cxn>
                <a:cxn ang="0">
                  <a:pos x="T6" y="T7"/>
                </a:cxn>
                <a:cxn ang="0">
                  <a:pos x="T8" y="T9"/>
                </a:cxn>
              </a:cxnLst>
              <a:rect l="0" t="0" r="r" b="b"/>
              <a:pathLst>
                <a:path w="4564" h="161">
                  <a:moveTo>
                    <a:pt x="4107" y="0"/>
                  </a:moveTo>
                  <a:lnTo>
                    <a:pt x="456" y="0"/>
                  </a:lnTo>
                  <a:lnTo>
                    <a:pt x="0" y="161"/>
                  </a:lnTo>
                  <a:lnTo>
                    <a:pt x="4564" y="161"/>
                  </a:lnTo>
                  <a:lnTo>
                    <a:pt x="41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sp>
          <p:nvSpPr>
            <p:cNvPr id="10" name="Rectangle 9"/>
            <p:cNvSpPr>
              <a:spLocks noChangeArrowheads="1"/>
            </p:cNvSpPr>
            <p:nvPr/>
          </p:nvSpPr>
          <p:spPr bwMode="auto">
            <a:xfrm>
              <a:off x="4620438" y="5107966"/>
              <a:ext cx="3782261" cy="489986"/>
            </a:xfrm>
            <a:prstGeom prst="rect">
              <a:avLst/>
            </a:prstGeom>
            <a:solidFill>
              <a:srgbClr val="FBB0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ctr"/>
              <a:endParaRPr lang="zh-CN" altLang="en-US"/>
            </a:p>
          </p:txBody>
        </p:sp>
        <p:sp>
          <p:nvSpPr>
            <p:cNvPr id="11" name="Rectangle 10"/>
            <p:cNvSpPr>
              <a:spLocks noChangeArrowheads="1"/>
            </p:cNvSpPr>
            <p:nvPr/>
          </p:nvSpPr>
          <p:spPr bwMode="auto">
            <a:xfrm>
              <a:off x="4620438" y="5107966"/>
              <a:ext cx="3782261" cy="48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ctr"/>
              <a:endParaRPr lang="zh-CN" altLang="en-US"/>
            </a:p>
          </p:txBody>
        </p:sp>
        <p:sp>
          <p:nvSpPr>
            <p:cNvPr id="12" name="Freeform 11"/>
            <p:cNvSpPr/>
            <p:nvPr/>
          </p:nvSpPr>
          <p:spPr bwMode="auto">
            <a:xfrm>
              <a:off x="4620438" y="4950819"/>
              <a:ext cx="3782261" cy="157147"/>
            </a:xfrm>
            <a:custGeom>
              <a:gdLst>
                <a:gd name="T0" fmla="*/ 3488 w 3875"/>
                <a:gd name="T1" fmla="*/ 0 h 161"/>
                <a:gd name="T2" fmla="*/ 387 w 3875"/>
                <a:gd name="T3" fmla="*/ 0 h 161"/>
                <a:gd name="T4" fmla="*/ 0 w 3875"/>
                <a:gd name="T5" fmla="*/ 161 h 161"/>
                <a:gd name="T6" fmla="*/ 3875 w 3875"/>
                <a:gd name="T7" fmla="*/ 161 h 161"/>
                <a:gd name="T8" fmla="*/ 3488 w 3875"/>
                <a:gd name="T9" fmla="*/ 0 h 161"/>
              </a:gdLst>
              <a:cxnLst>
                <a:cxn ang="0">
                  <a:pos x="T0" y="T1"/>
                </a:cxn>
                <a:cxn ang="0">
                  <a:pos x="T2" y="T3"/>
                </a:cxn>
                <a:cxn ang="0">
                  <a:pos x="T4" y="T5"/>
                </a:cxn>
                <a:cxn ang="0">
                  <a:pos x="T6" y="T7"/>
                </a:cxn>
                <a:cxn ang="0">
                  <a:pos x="T8" y="T9"/>
                </a:cxn>
              </a:cxnLst>
              <a:rect l="0" t="0" r="r" b="b"/>
              <a:pathLst>
                <a:path w="3875" h="161">
                  <a:moveTo>
                    <a:pt x="3488" y="0"/>
                  </a:moveTo>
                  <a:lnTo>
                    <a:pt x="387" y="0"/>
                  </a:lnTo>
                  <a:lnTo>
                    <a:pt x="0" y="161"/>
                  </a:lnTo>
                  <a:lnTo>
                    <a:pt x="3875" y="161"/>
                  </a:lnTo>
                  <a:lnTo>
                    <a:pt x="3488" y="0"/>
                  </a:lnTo>
                  <a:close/>
                </a:path>
              </a:pathLst>
            </a:custGeom>
            <a:solidFill>
              <a:srgbClr val="FBB0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sp>
          <p:nvSpPr>
            <p:cNvPr id="13" name="Freeform 12"/>
            <p:cNvSpPr/>
            <p:nvPr/>
          </p:nvSpPr>
          <p:spPr bwMode="auto">
            <a:xfrm>
              <a:off x="4620438" y="4950819"/>
              <a:ext cx="3782261" cy="157147"/>
            </a:xfrm>
            <a:custGeom>
              <a:gdLst>
                <a:gd name="T0" fmla="*/ 3488 w 3875"/>
                <a:gd name="T1" fmla="*/ 0 h 161"/>
                <a:gd name="T2" fmla="*/ 387 w 3875"/>
                <a:gd name="T3" fmla="*/ 0 h 161"/>
                <a:gd name="T4" fmla="*/ 0 w 3875"/>
                <a:gd name="T5" fmla="*/ 161 h 161"/>
                <a:gd name="T6" fmla="*/ 3875 w 3875"/>
                <a:gd name="T7" fmla="*/ 161 h 161"/>
                <a:gd name="T8" fmla="*/ 3488 w 3875"/>
                <a:gd name="T9" fmla="*/ 0 h 161"/>
              </a:gdLst>
              <a:cxnLst>
                <a:cxn ang="0">
                  <a:pos x="T0" y="T1"/>
                </a:cxn>
                <a:cxn ang="0">
                  <a:pos x="T2" y="T3"/>
                </a:cxn>
                <a:cxn ang="0">
                  <a:pos x="T4" y="T5"/>
                </a:cxn>
                <a:cxn ang="0">
                  <a:pos x="T6" y="T7"/>
                </a:cxn>
                <a:cxn ang="0">
                  <a:pos x="T8" y="T9"/>
                </a:cxn>
              </a:cxnLst>
              <a:rect l="0" t="0" r="r" b="b"/>
              <a:pathLst>
                <a:path w="3875" h="161">
                  <a:moveTo>
                    <a:pt x="3488" y="0"/>
                  </a:moveTo>
                  <a:lnTo>
                    <a:pt x="387" y="0"/>
                  </a:lnTo>
                  <a:lnTo>
                    <a:pt x="0" y="161"/>
                  </a:lnTo>
                  <a:lnTo>
                    <a:pt x="3875" y="161"/>
                  </a:lnTo>
                  <a:lnTo>
                    <a:pt x="34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pic>
          <p:nvPicPr>
            <p:cNvPr id="6157"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08725" y="5098205"/>
              <a:ext cx="3805687" cy="5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8" name="Picture 1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608725" y="4939106"/>
              <a:ext cx="3805687" cy="17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a:spLocks noChangeArrowheads="1"/>
            </p:cNvSpPr>
            <p:nvPr/>
          </p:nvSpPr>
          <p:spPr bwMode="auto">
            <a:xfrm>
              <a:off x="4729757" y="4460833"/>
              <a:ext cx="3563622" cy="489986"/>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ctr"/>
              <a:endParaRPr lang="zh-CN" altLang="en-US"/>
            </a:p>
          </p:txBody>
        </p:sp>
        <p:sp>
          <p:nvSpPr>
            <p:cNvPr id="15" name="Rectangle 16"/>
            <p:cNvSpPr>
              <a:spLocks noChangeArrowheads="1"/>
            </p:cNvSpPr>
            <p:nvPr/>
          </p:nvSpPr>
          <p:spPr bwMode="auto">
            <a:xfrm>
              <a:off x="4729757" y="4460833"/>
              <a:ext cx="3563622" cy="48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ctr"/>
              <a:endParaRPr lang="zh-CN" altLang="en-US"/>
            </a:p>
          </p:txBody>
        </p:sp>
        <p:sp>
          <p:nvSpPr>
            <p:cNvPr id="16" name="Freeform 17"/>
            <p:cNvSpPr/>
            <p:nvPr/>
          </p:nvSpPr>
          <p:spPr bwMode="auto">
            <a:xfrm>
              <a:off x="4729757" y="4301734"/>
              <a:ext cx="3563622" cy="159099"/>
            </a:xfrm>
            <a:custGeom>
              <a:gdLst>
                <a:gd name="T0" fmla="*/ 3195 w 3651"/>
                <a:gd name="T1" fmla="*/ 0 h 163"/>
                <a:gd name="T2" fmla="*/ 454 w 3651"/>
                <a:gd name="T3" fmla="*/ 0 h 163"/>
                <a:gd name="T4" fmla="*/ 0 w 3651"/>
                <a:gd name="T5" fmla="*/ 163 h 163"/>
                <a:gd name="T6" fmla="*/ 3651 w 3651"/>
                <a:gd name="T7" fmla="*/ 163 h 163"/>
                <a:gd name="T8" fmla="*/ 3195 w 3651"/>
                <a:gd name="T9" fmla="*/ 0 h 163"/>
              </a:gdLst>
              <a:cxnLst>
                <a:cxn ang="0">
                  <a:pos x="T0" y="T1"/>
                </a:cxn>
                <a:cxn ang="0">
                  <a:pos x="T2" y="T3"/>
                </a:cxn>
                <a:cxn ang="0">
                  <a:pos x="T4" y="T5"/>
                </a:cxn>
                <a:cxn ang="0">
                  <a:pos x="T6" y="T7"/>
                </a:cxn>
                <a:cxn ang="0">
                  <a:pos x="T8" y="T9"/>
                </a:cxn>
              </a:cxnLst>
              <a:rect l="0" t="0" r="r" b="b"/>
              <a:pathLst>
                <a:path w="3651" h="163">
                  <a:moveTo>
                    <a:pt x="3195" y="0"/>
                  </a:moveTo>
                  <a:lnTo>
                    <a:pt x="454" y="0"/>
                  </a:lnTo>
                  <a:lnTo>
                    <a:pt x="0" y="163"/>
                  </a:lnTo>
                  <a:lnTo>
                    <a:pt x="3651" y="163"/>
                  </a:lnTo>
                  <a:lnTo>
                    <a:pt x="319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sp>
          <p:nvSpPr>
            <p:cNvPr id="17" name="Freeform 18"/>
            <p:cNvSpPr/>
            <p:nvPr/>
          </p:nvSpPr>
          <p:spPr bwMode="auto">
            <a:xfrm>
              <a:off x="4729757" y="4301734"/>
              <a:ext cx="3563622" cy="159099"/>
            </a:xfrm>
            <a:custGeom>
              <a:gdLst>
                <a:gd name="T0" fmla="*/ 3195 w 3651"/>
                <a:gd name="T1" fmla="*/ 0 h 163"/>
                <a:gd name="T2" fmla="*/ 454 w 3651"/>
                <a:gd name="T3" fmla="*/ 0 h 163"/>
                <a:gd name="T4" fmla="*/ 0 w 3651"/>
                <a:gd name="T5" fmla="*/ 163 h 163"/>
                <a:gd name="T6" fmla="*/ 3651 w 3651"/>
                <a:gd name="T7" fmla="*/ 163 h 163"/>
                <a:gd name="T8" fmla="*/ 3195 w 3651"/>
                <a:gd name="T9" fmla="*/ 0 h 163"/>
              </a:gdLst>
              <a:cxnLst>
                <a:cxn ang="0">
                  <a:pos x="T0" y="T1"/>
                </a:cxn>
                <a:cxn ang="0">
                  <a:pos x="T2" y="T3"/>
                </a:cxn>
                <a:cxn ang="0">
                  <a:pos x="T4" y="T5"/>
                </a:cxn>
                <a:cxn ang="0">
                  <a:pos x="T6" y="T7"/>
                </a:cxn>
                <a:cxn ang="0">
                  <a:pos x="T8" y="T9"/>
                </a:cxn>
              </a:cxnLst>
              <a:rect l="0" t="0" r="r" b="b"/>
              <a:pathLst>
                <a:path w="3651" h="163">
                  <a:moveTo>
                    <a:pt x="3195" y="0"/>
                  </a:moveTo>
                  <a:lnTo>
                    <a:pt x="454" y="0"/>
                  </a:lnTo>
                  <a:lnTo>
                    <a:pt x="0" y="163"/>
                  </a:lnTo>
                  <a:lnTo>
                    <a:pt x="3651" y="163"/>
                  </a:lnTo>
                  <a:lnTo>
                    <a:pt x="31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sp>
          <p:nvSpPr>
            <p:cNvPr id="18" name="Rectangle 19"/>
            <p:cNvSpPr>
              <a:spLocks noChangeArrowheads="1"/>
            </p:cNvSpPr>
            <p:nvPr/>
          </p:nvSpPr>
          <p:spPr bwMode="auto">
            <a:xfrm>
              <a:off x="4998176" y="4460833"/>
              <a:ext cx="3026785" cy="489986"/>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ctr"/>
              <a:endParaRPr lang="zh-CN" altLang="en-US"/>
            </a:p>
          </p:txBody>
        </p:sp>
        <p:sp>
          <p:nvSpPr>
            <p:cNvPr id="19" name="Rectangle 20"/>
            <p:cNvSpPr>
              <a:spLocks noChangeArrowheads="1"/>
            </p:cNvSpPr>
            <p:nvPr/>
          </p:nvSpPr>
          <p:spPr bwMode="auto">
            <a:xfrm>
              <a:off x="4998176" y="4460833"/>
              <a:ext cx="3026785" cy="48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ctr"/>
              <a:endParaRPr lang="zh-CN" altLang="en-US"/>
            </a:p>
          </p:txBody>
        </p:sp>
        <p:sp>
          <p:nvSpPr>
            <p:cNvPr id="20" name="Freeform 21"/>
            <p:cNvSpPr/>
            <p:nvPr/>
          </p:nvSpPr>
          <p:spPr bwMode="auto">
            <a:xfrm>
              <a:off x="4998176" y="4301734"/>
              <a:ext cx="3026785" cy="159099"/>
            </a:xfrm>
            <a:custGeom>
              <a:gdLst>
                <a:gd name="T0" fmla="*/ 2714 w 3101"/>
                <a:gd name="T1" fmla="*/ 0 h 163"/>
                <a:gd name="T2" fmla="*/ 387 w 3101"/>
                <a:gd name="T3" fmla="*/ 0 h 163"/>
                <a:gd name="T4" fmla="*/ 0 w 3101"/>
                <a:gd name="T5" fmla="*/ 163 h 163"/>
                <a:gd name="T6" fmla="*/ 3101 w 3101"/>
                <a:gd name="T7" fmla="*/ 163 h 163"/>
                <a:gd name="T8" fmla="*/ 2714 w 3101"/>
                <a:gd name="T9" fmla="*/ 0 h 163"/>
              </a:gdLst>
              <a:cxnLst>
                <a:cxn ang="0">
                  <a:pos x="T0" y="T1"/>
                </a:cxn>
                <a:cxn ang="0">
                  <a:pos x="T2" y="T3"/>
                </a:cxn>
                <a:cxn ang="0">
                  <a:pos x="T4" y="T5"/>
                </a:cxn>
                <a:cxn ang="0">
                  <a:pos x="T6" y="T7"/>
                </a:cxn>
                <a:cxn ang="0">
                  <a:pos x="T8" y="T9"/>
                </a:cxn>
              </a:cxnLst>
              <a:rect l="0" t="0" r="r" b="b"/>
              <a:pathLst>
                <a:path w="3101" h="163">
                  <a:moveTo>
                    <a:pt x="2714" y="0"/>
                  </a:moveTo>
                  <a:lnTo>
                    <a:pt x="387" y="0"/>
                  </a:lnTo>
                  <a:lnTo>
                    <a:pt x="0" y="163"/>
                  </a:lnTo>
                  <a:lnTo>
                    <a:pt x="3101" y="163"/>
                  </a:lnTo>
                  <a:lnTo>
                    <a:pt x="2714" y="0"/>
                  </a:lnTo>
                  <a:close/>
                </a:path>
              </a:pathLst>
            </a:custGeom>
            <a:solidFill>
              <a:srgbClr val="F794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sp>
          <p:nvSpPr>
            <p:cNvPr id="21" name="Freeform 22"/>
            <p:cNvSpPr/>
            <p:nvPr/>
          </p:nvSpPr>
          <p:spPr bwMode="auto">
            <a:xfrm>
              <a:off x="4998176" y="4301734"/>
              <a:ext cx="3026785" cy="159099"/>
            </a:xfrm>
            <a:custGeom>
              <a:gdLst>
                <a:gd name="T0" fmla="*/ 2714 w 3101"/>
                <a:gd name="T1" fmla="*/ 0 h 163"/>
                <a:gd name="T2" fmla="*/ 387 w 3101"/>
                <a:gd name="T3" fmla="*/ 0 h 163"/>
                <a:gd name="T4" fmla="*/ 0 w 3101"/>
                <a:gd name="T5" fmla="*/ 163 h 163"/>
                <a:gd name="T6" fmla="*/ 3101 w 3101"/>
                <a:gd name="T7" fmla="*/ 163 h 163"/>
                <a:gd name="T8" fmla="*/ 2714 w 3101"/>
                <a:gd name="T9" fmla="*/ 0 h 163"/>
              </a:gdLst>
              <a:cxnLst>
                <a:cxn ang="0">
                  <a:pos x="T0" y="T1"/>
                </a:cxn>
                <a:cxn ang="0">
                  <a:pos x="T2" y="T3"/>
                </a:cxn>
                <a:cxn ang="0">
                  <a:pos x="T4" y="T5"/>
                </a:cxn>
                <a:cxn ang="0">
                  <a:pos x="T6" y="T7"/>
                </a:cxn>
                <a:cxn ang="0">
                  <a:pos x="T8" y="T9"/>
                </a:cxn>
              </a:cxnLst>
              <a:rect l="0" t="0" r="r" b="b"/>
              <a:pathLst>
                <a:path w="3101" h="163">
                  <a:moveTo>
                    <a:pt x="2714" y="0"/>
                  </a:moveTo>
                  <a:lnTo>
                    <a:pt x="387" y="0"/>
                  </a:lnTo>
                  <a:lnTo>
                    <a:pt x="0" y="163"/>
                  </a:lnTo>
                  <a:lnTo>
                    <a:pt x="3101" y="163"/>
                  </a:lnTo>
                  <a:lnTo>
                    <a:pt x="27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pic>
          <p:nvPicPr>
            <p:cNvPr id="6167" name="Picture 2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987927" y="4452049"/>
              <a:ext cx="3047282" cy="50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8" name="Picture 2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987927" y="4290021"/>
              <a:ext cx="3047282" cy="17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5"/>
            <p:cNvSpPr>
              <a:spLocks noChangeArrowheads="1"/>
            </p:cNvSpPr>
            <p:nvPr/>
          </p:nvSpPr>
          <p:spPr bwMode="auto">
            <a:xfrm>
              <a:off x="5173868" y="3810772"/>
              <a:ext cx="2675401" cy="490962"/>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ctr"/>
              <a:endParaRPr lang="zh-CN" altLang="en-US"/>
            </a:p>
          </p:txBody>
        </p:sp>
        <p:sp>
          <p:nvSpPr>
            <p:cNvPr id="23" name="Rectangle 26"/>
            <p:cNvSpPr>
              <a:spLocks noChangeArrowheads="1"/>
            </p:cNvSpPr>
            <p:nvPr/>
          </p:nvSpPr>
          <p:spPr bwMode="auto">
            <a:xfrm>
              <a:off x="5173868" y="3810772"/>
              <a:ext cx="2675401" cy="4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ctr"/>
              <a:endParaRPr lang="zh-CN" altLang="en-US"/>
            </a:p>
          </p:txBody>
        </p:sp>
        <p:sp>
          <p:nvSpPr>
            <p:cNvPr id="24" name="Freeform 27"/>
            <p:cNvSpPr/>
            <p:nvPr/>
          </p:nvSpPr>
          <p:spPr bwMode="auto">
            <a:xfrm>
              <a:off x="5173868" y="3651673"/>
              <a:ext cx="2675401" cy="159099"/>
            </a:xfrm>
            <a:custGeom>
              <a:gdLst>
                <a:gd name="T0" fmla="*/ 2287 w 2741"/>
                <a:gd name="T1" fmla="*/ 0 h 163"/>
                <a:gd name="T2" fmla="*/ 456 w 2741"/>
                <a:gd name="T3" fmla="*/ 0 h 163"/>
                <a:gd name="T4" fmla="*/ 0 w 2741"/>
                <a:gd name="T5" fmla="*/ 163 h 163"/>
                <a:gd name="T6" fmla="*/ 2741 w 2741"/>
                <a:gd name="T7" fmla="*/ 163 h 163"/>
                <a:gd name="T8" fmla="*/ 2287 w 2741"/>
                <a:gd name="T9" fmla="*/ 0 h 163"/>
              </a:gdLst>
              <a:cxnLst>
                <a:cxn ang="0">
                  <a:pos x="T0" y="T1"/>
                </a:cxn>
                <a:cxn ang="0">
                  <a:pos x="T2" y="T3"/>
                </a:cxn>
                <a:cxn ang="0">
                  <a:pos x="T4" y="T5"/>
                </a:cxn>
                <a:cxn ang="0">
                  <a:pos x="T6" y="T7"/>
                </a:cxn>
                <a:cxn ang="0">
                  <a:pos x="T8" y="T9"/>
                </a:cxn>
              </a:cxnLst>
              <a:rect l="0" t="0" r="r" b="b"/>
              <a:pathLst>
                <a:path w="2741" h="163">
                  <a:moveTo>
                    <a:pt x="2287" y="0"/>
                  </a:moveTo>
                  <a:lnTo>
                    <a:pt x="456" y="0"/>
                  </a:lnTo>
                  <a:lnTo>
                    <a:pt x="0" y="163"/>
                  </a:lnTo>
                  <a:lnTo>
                    <a:pt x="2741" y="163"/>
                  </a:lnTo>
                  <a:lnTo>
                    <a:pt x="228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sp>
          <p:nvSpPr>
            <p:cNvPr id="25" name="Freeform 28"/>
            <p:cNvSpPr/>
            <p:nvPr/>
          </p:nvSpPr>
          <p:spPr bwMode="auto">
            <a:xfrm>
              <a:off x="5173868" y="3651673"/>
              <a:ext cx="2675401" cy="159099"/>
            </a:xfrm>
            <a:custGeom>
              <a:gdLst>
                <a:gd name="T0" fmla="*/ 2287 w 2741"/>
                <a:gd name="T1" fmla="*/ 0 h 163"/>
                <a:gd name="T2" fmla="*/ 456 w 2741"/>
                <a:gd name="T3" fmla="*/ 0 h 163"/>
                <a:gd name="T4" fmla="*/ 0 w 2741"/>
                <a:gd name="T5" fmla="*/ 163 h 163"/>
                <a:gd name="T6" fmla="*/ 2741 w 2741"/>
                <a:gd name="T7" fmla="*/ 163 h 163"/>
                <a:gd name="T8" fmla="*/ 2287 w 2741"/>
                <a:gd name="T9" fmla="*/ 0 h 163"/>
              </a:gdLst>
              <a:cxnLst>
                <a:cxn ang="0">
                  <a:pos x="T0" y="T1"/>
                </a:cxn>
                <a:cxn ang="0">
                  <a:pos x="T2" y="T3"/>
                </a:cxn>
                <a:cxn ang="0">
                  <a:pos x="T4" y="T5"/>
                </a:cxn>
                <a:cxn ang="0">
                  <a:pos x="T6" y="T7"/>
                </a:cxn>
                <a:cxn ang="0">
                  <a:pos x="T8" y="T9"/>
                </a:cxn>
              </a:cxnLst>
              <a:rect l="0" t="0" r="r" b="b"/>
              <a:pathLst>
                <a:path w="2741" h="163">
                  <a:moveTo>
                    <a:pt x="2287" y="0"/>
                  </a:moveTo>
                  <a:lnTo>
                    <a:pt x="456" y="0"/>
                  </a:lnTo>
                  <a:lnTo>
                    <a:pt x="0" y="163"/>
                  </a:lnTo>
                  <a:lnTo>
                    <a:pt x="2741" y="163"/>
                  </a:lnTo>
                  <a:lnTo>
                    <a:pt x="22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sp>
          <p:nvSpPr>
            <p:cNvPr id="26" name="Rectangle 29"/>
            <p:cNvSpPr>
              <a:spLocks noChangeArrowheads="1"/>
            </p:cNvSpPr>
            <p:nvPr/>
          </p:nvSpPr>
          <p:spPr bwMode="auto">
            <a:xfrm>
              <a:off x="5375914" y="3810772"/>
              <a:ext cx="2271309" cy="490962"/>
            </a:xfrm>
            <a:prstGeom prst="rect">
              <a:avLst/>
            </a:prstGeom>
            <a:solidFill>
              <a:srgbClr val="F15A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ctr"/>
              <a:endParaRPr lang="zh-CN" altLang="en-US"/>
            </a:p>
          </p:txBody>
        </p:sp>
        <p:sp>
          <p:nvSpPr>
            <p:cNvPr id="27" name="Rectangle 30"/>
            <p:cNvSpPr>
              <a:spLocks noChangeArrowheads="1"/>
            </p:cNvSpPr>
            <p:nvPr/>
          </p:nvSpPr>
          <p:spPr bwMode="auto">
            <a:xfrm>
              <a:off x="5375914" y="3810772"/>
              <a:ext cx="2271309" cy="4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ctr"/>
              <a:endParaRPr lang="zh-CN" altLang="en-US"/>
            </a:p>
          </p:txBody>
        </p:sp>
        <p:sp>
          <p:nvSpPr>
            <p:cNvPr id="28" name="Freeform 31"/>
            <p:cNvSpPr/>
            <p:nvPr/>
          </p:nvSpPr>
          <p:spPr bwMode="auto">
            <a:xfrm>
              <a:off x="5375914" y="3651673"/>
              <a:ext cx="2271309" cy="159099"/>
            </a:xfrm>
            <a:custGeom>
              <a:gdLst>
                <a:gd name="T0" fmla="*/ 1940 w 2327"/>
                <a:gd name="T1" fmla="*/ 0 h 163"/>
                <a:gd name="T2" fmla="*/ 384 w 2327"/>
                <a:gd name="T3" fmla="*/ 0 h 163"/>
                <a:gd name="T4" fmla="*/ 0 w 2327"/>
                <a:gd name="T5" fmla="*/ 163 h 163"/>
                <a:gd name="T6" fmla="*/ 2327 w 2327"/>
                <a:gd name="T7" fmla="*/ 163 h 163"/>
                <a:gd name="T8" fmla="*/ 1940 w 2327"/>
                <a:gd name="T9" fmla="*/ 0 h 163"/>
              </a:gdLst>
              <a:cxnLst>
                <a:cxn ang="0">
                  <a:pos x="T0" y="T1"/>
                </a:cxn>
                <a:cxn ang="0">
                  <a:pos x="T2" y="T3"/>
                </a:cxn>
                <a:cxn ang="0">
                  <a:pos x="T4" y="T5"/>
                </a:cxn>
                <a:cxn ang="0">
                  <a:pos x="T6" y="T7"/>
                </a:cxn>
                <a:cxn ang="0">
                  <a:pos x="T8" y="T9"/>
                </a:cxn>
              </a:cxnLst>
              <a:rect l="0" t="0" r="r" b="b"/>
              <a:pathLst>
                <a:path w="2327" h="163">
                  <a:moveTo>
                    <a:pt x="1940" y="0"/>
                  </a:moveTo>
                  <a:lnTo>
                    <a:pt x="384" y="0"/>
                  </a:lnTo>
                  <a:lnTo>
                    <a:pt x="0" y="163"/>
                  </a:lnTo>
                  <a:lnTo>
                    <a:pt x="2327" y="163"/>
                  </a:lnTo>
                  <a:lnTo>
                    <a:pt x="1940" y="0"/>
                  </a:lnTo>
                  <a:close/>
                </a:path>
              </a:pathLst>
            </a:custGeom>
            <a:solidFill>
              <a:srgbClr val="F15A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sp>
          <p:nvSpPr>
            <p:cNvPr id="29" name="Freeform 32"/>
            <p:cNvSpPr/>
            <p:nvPr/>
          </p:nvSpPr>
          <p:spPr bwMode="auto">
            <a:xfrm>
              <a:off x="5375914" y="3651673"/>
              <a:ext cx="2271309" cy="159099"/>
            </a:xfrm>
            <a:custGeom>
              <a:gdLst>
                <a:gd name="T0" fmla="*/ 1940 w 2327"/>
                <a:gd name="T1" fmla="*/ 0 h 163"/>
                <a:gd name="T2" fmla="*/ 384 w 2327"/>
                <a:gd name="T3" fmla="*/ 0 h 163"/>
                <a:gd name="T4" fmla="*/ 0 w 2327"/>
                <a:gd name="T5" fmla="*/ 163 h 163"/>
                <a:gd name="T6" fmla="*/ 2327 w 2327"/>
                <a:gd name="T7" fmla="*/ 163 h 163"/>
                <a:gd name="T8" fmla="*/ 1940 w 2327"/>
                <a:gd name="T9" fmla="*/ 0 h 163"/>
              </a:gdLst>
              <a:cxnLst>
                <a:cxn ang="0">
                  <a:pos x="T0" y="T1"/>
                </a:cxn>
                <a:cxn ang="0">
                  <a:pos x="T2" y="T3"/>
                </a:cxn>
                <a:cxn ang="0">
                  <a:pos x="T4" y="T5"/>
                </a:cxn>
                <a:cxn ang="0">
                  <a:pos x="T6" y="T7"/>
                </a:cxn>
                <a:cxn ang="0">
                  <a:pos x="T8" y="T9"/>
                </a:cxn>
              </a:cxnLst>
              <a:rect l="0" t="0" r="r" b="b"/>
              <a:pathLst>
                <a:path w="2327" h="163">
                  <a:moveTo>
                    <a:pt x="1940" y="0"/>
                  </a:moveTo>
                  <a:lnTo>
                    <a:pt x="384" y="0"/>
                  </a:lnTo>
                  <a:lnTo>
                    <a:pt x="0" y="163"/>
                  </a:lnTo>
                  <a:lnTo>
                    <a:pt x="2327" y="163"/>
                  </a:lnTo>
                  <a:lnTo>
                    <a:pt x="19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pic>
          <p:nvPicPr>
            <p:cNvPr id="6177" name="Picture 3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362737" y="3802963"/>
              <a:ext cx="2297663" cy="50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8" name="Picture 34"/>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362737" y="3640936"/>
              <a:ext cx="2297663" cy="180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Freeform 35"/>
            <p:cNvSpPr/>
            <p:nvPr/>
          </p:nvSpPr>
          <p:spPr bwMode="auto">
            <a:xfrm>
              <a:off x="5617978" y="1510181"/>
              <a:ext cx="1787180" cy="2141492"/>
            </a:xfrm>
            <a:custGeom>
              <a:gdLst>
                <a:gd name="T0" fmla="*/ 1831 w 1831"/>
                <a:gd name="T1" fmla="*/ 2194 h 2194"/>
                <a:gd name="T2" fmla="*/ 0 w 1831"/>
                <a:gd name="T3" fmla="*/ 2194 h 2194"/>
                <a:gd name="T4" fmla="*/ 0 w 1831"/>
                <a:gd name="T5" fmla="*/ 511 h 2194"/>
                <a:gd name="T6" fmla="*/ 916 w 1831"/>
                <a:gd name="T7" fmla="*/ 0 h 2194"/>
                <a:gd name="T8" fmla="*/ 1831 w 1831"/>
                <a:gd name="T9" fmla="*/ 511 h 2194"/>
                <a:gd name="T10" fmla="*/ 1831 w 1831"/>
                <a:gd name="T11" fmla="*/ 2194 h 2194"/>
              </a:gdLst>
              <a:cxnLst>
                <a:cxn ang="0">
                  <a:pos x="T0" y="T1"/>
                </a:cxn>
                <a:cxn ang="0">
                  <a:pos x="T2" y="T3"/>
                </a:cxn>
                <a:cxn ang="0">
                  <a:pos x="T4" y="T5"/>
                </a:cxn>
                <a:cxn ang="0">
                  <a:pos x="T6" y="T7"/>
                </a:cxn>
                <a:cxn ang="0">
                  <a:pos x="T8" y="T9"/>
                </a:cxn>
                <a:cxn ang="0">
                  <a:pos x="T10" y="T11"/>
                </a:cxn>
              </a:cxnLst>
              <a:rect l="0" t="0" r="r" b="b"/>
              <a:pathLst>
                <a:path w="1830" h="2194">
                  <a:moveTo>
                    <a:pt x="1831" y="2194"/>
                  </a:moveTo>
                  <a:lnTo>
                    <a:pt x="0" y="2194"/>
                  </a:lnTo>
                  <a:lnTo>
                    <a:pt x="0" y="511"/>
                  </a:lnTo>
                  <a:lnTo>
                    <a:pt x="916" y="0"/>
                  </a:lnTo>
                  <a:lnTo>
                    <a:pt x="1831" y="511"/>
                  </a:lnTo>
                  <a:lnTo>
                    <a:pt x="1831" y="2194"/>
                  </a:lnTo>
                  <a:close/>
                </a:path>
              </a:pathLst>
            </a:custGeom>
            <a:solidFill>
              <a:srgbClr val="F1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sp>
          <p:nvSpPr>
            <p:cNvPr id="32" name="Freeform 36"/>
            <p:cNvSpPr/>
            <p:nvPr/>
          </p:nvSpPr>
          <p:spPr bwMode="auto">
            <a:xfrm>
              <a:off x="5617978" y="1510181"/>
              <a:ext cx="1787180" cy="2141492"/>
            </a:xfrm>
            <a:custGeom>
              <a:gdLst>
                <a:gd name="T0" fmla="*/ 1831 w 1831"/>
                <a:gd name="T1" fmla="*/ 2194 h 2194"/>
                <a:gd name="T2" fmla="*/ 0 w 1831"/>
                <a:gd name="T3" fmla="*/ 2194 h 2194"/>
                <a:gd name="T4" fmla="*/ 0 w 1831"/>
                <a:gd name="T5" fmla="*/ 511 h 2194"/>
                <a:gd name="T6" fmla="*/ 916 w 1831"/>
                <a:gd name="T7" fmla="*/ 0 h 2194"/>
                <a:gd name="T8" fmla="*/ 1831 w 1831"/>
                <a:gd name="T9" fmla="*/ 511 h 2194"/>
                <a:gd name="T10" fmla="*/ 1831 w 1831"/>
                <a:gd name="T11" fmla="*/ 2194 h 2194"/>
              </a:gdLst>
              <a:cxnLst>
                <a:cxn ang="0">
                  <a:pos x="T0" y="T1"/>
                </a:cxn>
                <a:cxn ang="0">
                  <a:pos x="T2" y="T3"/>
                </a:cxn>
                <a:cxn ang="0">
                  <a:pos x="T4" y="T5"/>
                </a:cxn>
                <a:cxn ang="0">
                  <a:pos x="T6" y="T7"/>
                </a:cxn>
                <a:cxn ang="0">
                  <a:pos x="T8" y="T9"/>
                </a:cxn>
                <a:cxn ang="0">
                  <a:pos x="T10" y="T11"/>
                </a:cxn>
              </a:cxnLst>
              <a:rect l="0" t="0" r="r" b="b"/>
              <a:pathLst>
                <a:path w="1830" h="2194">
                  <a:moveTo>
                    <a:pt x="1831" y="2194"/>
                  </a:moveTo>
                  <a:lnTo>
                    <a:pt x="0" y="2194"/>
                  </a:lnTo>
                  <a:lnTo>
                    <a:pt x="0" y="511"/>
                  </a:lnTo>
                  <a:lnTo>
                    <a:pt x="916" y="0"/>
                  </a:lnTo>
                  <a:lnTo>
                    <a:pt x="1831" y="511"/>
                  </a:lnTo>
                  <a:lnTo>
                    <a:pt x="1831" y="21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sp>
          <p:nvSpPr>
            <p:cNvPr id="39" name="Freeform 37"/>
            <p:cNvSpPr/>
            <p:nvPr/>
          </p:nvSpPr>
          <p:spPr bwMode="auto">
            <a:xfrm>
              <a:off x="5752188" y="1667328"/>
              <a:ext cx="1518761" cy="1984345"/>
            </a:xfrm>
            <a:custGeom>
              <a:gdLst>
                <a:gd name="T0" fmla="*/ 1556 w 1556"/>
                <a:gd name="T1" fmla="*/ 2033 h 2033"/>
                <a:gd name="T2" fmla="*/ 0 w 1556"/>
                <a:gd name="T3" fmla="*/ 2033 h 2033"/>
                <a:gd name="T4" fmla="*/ 0 w 1556"/>
                <a:gd name="T5" fmla="*/ 441 h 2033"/>
                <a:gd name="T6" fmla="*/ 780 w 1556"/>
                <a:gd name="T7" fmla="*/ 0 h 2033"/>
                <a:gd name="T8" fmla="*/ 1556 w 1556"/>
                <a:gd name="T9" fmla="*/ 441 h 2033"/>
                <a:gd name="T10" fmla="*/ 1556 w 1556"/>
                <a:gd name="T11" fmla="*/ 2033 h 2033"/>
              </a:gdLst>
              <a:cxnLst>
                <a:cxn ang="0">
                  <a:pos x="T0" y="T1"/>
                </a:cxn>
                <a:cxn ang="0">
                  <a:pos x="T2" y="T3"/>
                </a:cxn>
                <a:cxn ang="0">
                  <a:pos x="T4" y="T5"/>
                </a:cxn>
                <a:cxn ang="0">
                  <a:pos x="T6" y="T7"/>
                </a:cxn>
                <a:cxn ang="0">
                  <a:pos x="T8" y="T9"/>
                </a:cxn>
                <a:cxn ang="0">
                  <a:pos x="T10" y="T11"/>
                </a:cxn>
              </a:cxnLst>
              <a:rect l="0" t="0" r="r" b="b"/>
              <a:pathLst>
                <a:path w="1556" h="2032">
                  <a:moveTo>
                    <a:pt x="1556" y="2033"/>
                  </a:moveTo>
                  <a:lnTo>
                    <a:pt x="0" y="2033"/>
                  </a:lnTo>
                  <a:lnTo>
                    <a:pt x="0" y="441"/>
                  </a:lnTo>
                  <a:lnTo>
                    <a:pt x="780" y="0"/>
                  </a:lnTo>
                  <a:lnTo>
                    <a:pt x="1556" y="441"/>
                  </a:lnTo>
                  <a:lnTo>
                    <a:pt x="1556" y="2033"/>
                  </a:lnTo>
                  <a:close/>
                </a:path>
              </a:pathLst>
            </a:custGeom>
            <a:solidFill>
              <a:srgbClr val="BE1E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sp>
          <p:nvSpPr>
            <p:cNvPr id="40" name="Freeform 38"/>
            <p:cNvSpPr/>
            <p:nvPr/>
          </p:nvSpPr>
          <p:spPr bwMode="auto">
            <a:xfrm>
              <a:off x="5752188" y="1667328"/>
              <a:ext cx="1518761" cy="1984345"/>
            </a:xfrm>
            <a:custGeom>
              <a:gdLst>
                <a:gd name="T0" fmla="*/ 1556 w 1556"/>
                <a:gd name="T1" fmla="*/ 2033 h 2033"/>
                <a:gd name="T2" fmla="*/ 0 w 1556"/>
                <a:gd name="T3" fmla="*/ 2033 h 2033"/>
                <a:gd name="T4" fmla="*/ 0 w 1556"/>
                <a:gd name="T5" fmla="*/ 441 h 2033"/>
                <a:gd name="T6" fmla="*/ 780 w 1556"/>
                <a:gd name="T7" fmla="*/ 0 h 2033"/>
                <a:gd name="T8" fmla="*/ 1556 w 1556"/>
                <a:gd name="T9" fmla="*/ 441 h 2033"/>
                <a:gd name="T10" fmla="*/ 1556 w 1556"/>
                <a:gd name="T11" fmla="*/ 2033 h 2033"/>
              </a:gdLst>
              <a:cxnLst>
                <a:cxn ang="0">
                  <a:pos x="T0" y="T1"/>
                </a:cxn>
                <a:cxn ang="0">
                  <a:pos x="T2" y="T3"/>
                </a:cxn>
                <a:cxn ang="0">
                  <a:pos x="T4" y="T5"/>
                </a:cxn>
                <a:cxn ang="0">
                  <a:pos x="T6" y="T7"/>
                </a:cxn>
                <a:cxn ang="0">
                  <a:pos x="T8" y="T9"/>
                </a:cxn>
                <a:cxn ang="0">
                  <a:pos x="T10" y="T11"/>
                </a:cxn>
              </a:cxnLst>
              <a:rect l="0" t="0" r="r" b="b"/>
              <a:pathLst>
                <a:path w="1556" h="2032">
                  <a:moveTo>
                    <a:pt x="1556" y="2033"/>
                  </a:moveTo>
                  <a:lnTo>
                    <a:pt x="0" y="2033"/>
                  </a:lnTo>
                  <a:lnTo>
                    <a:pt x="0" y="441"/>
                  </a:lnTo>
                  <a:lnTo>
                    <a:pt x="780" y="0"/>
                  </a:lnTo>
                  <a:lnTo>
                    <a:pt x="1556" y="441"/>
                  </a:lnTo>
                  <a:lnTo>
                    <a:pt x="1556" y="20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a:p>
          </p:txBody>
        </p:sp>
      </p:grpSp>
      <p:sp>
        <p:nvSpPr>
          <p:cNvPr id="44" name="文本框 43"/>
          <p:cNvSpPr txBox="1"/>
          <p:nvPr/>
        </p:nvSpPr>
        <p:spPr>
          <a:xfrm>
            <a:off x="8859986" y="4861716"/>
            <a:ext cx="2774739" cy="1200329"/>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45" name="文本框 2"/>
          <p:cNvSpPr txBox="1"/>
          <p:nvPr/>
        </p:nvSpPr>
        <p:spPr>
          <a:xfrm>
            <a:off x="5729078" y="5157210"/>
            <a:ext cx="1564980" cy="400110"/>
          </a:xfrm>
          <a:prstGeom prst="rect">
            <a:avLst/>
          </a:prstGeom>
          <a:noFill/>
        </p:spPr>
        <p:txBody>
          <a:bodyPr wrap="squar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添加标题</a:t>
            </a:r>
          </a:p>
        </p:txBody>
      </p:sp>
      <p:sp>
        <p:nvSpPr>
          <p:cNvPr id="46" name="文本框 2"/>
          <p:cNvSpPr txBox="1"/>
          <p:nvPr/>
        </p:nvSpPr>
        <p:spPr>
          <a:xfrm>
            <a:off x="5729078" y="4527662"/>
            <a:ext cx="1564980" cy="400110"/>
          </a:xfrm>
          <a:prstGeom prst="rect">
            <a:avLst/>
          </a:prstGeom>
          <a:noFill/>
        </p:spPr>
        <p:txBody>
          <a:bodyPr wrap="squar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添加标题</a:t>
            </a:r>
          </a:p>
        </p:txBody>
      </p:sp>
      <p:sp>
        <p:nvSpPr>
          <p:cNvPr id="47" name="文本框 2"/>
          <p:cNvSpPr txBox="1"/>
          <p:nvPr/>
        </p:nvSpPr>
        <p:spPr>
          <a:xfrm>
            <a:off x="5729078" y="3879733"/>
            <a:ext cx="1564980" cy="400110"/>
          </a:xfrm>
          <a:prstGeom prst="rect">
            <a:avLst/>
          </a:prstGeom>
          <a:noFill/>
        </p:spPr>
        <p:txBody>
          <a:bodyPr wrap="squar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添加标题</a:t>
            </a:r>
          </a:p>
        </p:txBody>
      </p:sp>
      <p:sp>
        <p:nvSpPr>
          <p:cNvPr id="48" name="文本框 2"/>
          <p:cNvSpPr txBox="1"/>
          <p:nvPr/>
        </p:nvSpPr>
        <p:spPr>
          <a:xfrm>
            <a:off x="5729078" y="2577975"/>
            <a:ext cx="1564980" cy="400110"/>
          </a:xfrm>
          <a:prstGeom prst="rect">
            <a:avLst/>
          </a:prstGeom>
          <a:noFill/>
        </p:spPr>
        <p:txBody>
          <a:bodyPr wrap="squar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添加标题</a:t>
            </a:r>
          </a:p>
        </p:txBody>
      </p:sp>
      <p:sp>
        <p:nvSpPr>
          <p:cNvPr id="49" name="文本框 48"/>
          <p:cNvSpPr txBox="1"/>
          <p:nvPr/>
        </p:nvSpPr>
        <p:spPr>
          <a:xfrm>
            <a:off x="1143993" y="4174076"/>
            <a:ext cx="2774739" cy="1200329"/>
          </a:xfrm>
          <a:prstGeom prst="rect">
            <a:avLst/>
          </a:prstGeom>
          <a:noFill/>
        </p:spPr>
        <p:txBody>
          <a:bodyPr wrap="square" rtlCol="0">
            <a:spAutoFit/>
          </a:bodyPr>
          <a:lstStyle/>
          <a:p>
            <a:pPr algn="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51" name="文本框 50"/>
          <p:cNvSpPr txBox="1"/>
          <p:nvPr/>
        </p:nvSpPr>
        <p:spPr>
          <a:xfrm>
            <a:off x="8479320" y="3210607"/>
            <a:ext cx="2774739" cy="1200329"/>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52" name="文本框 51"/>
          <p:cNvSpPr txBox="1"/>
          <p:nvPr/>
        </p:nvSpPr>
        <p:spPr>
          <a:xfrm>
            <a:off x="1143993" y="2177865"/>
            <a:ext cx="4218743" cy="787523"/>
          </a:xfrm>
          <a:prstGeom prst="rect">
            <a:avLst/>
          </a:prstGeom>
          <a:noFill/>
        </p:spPr>
        <p:txBody>
          <a:bodyPr wrap="square" rtlCol="0">
            <a:spAutoFit/>
          </a:bodyPr>
          <a:lstStyle/>
          <a:p>
            <a:pPr algn="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6"/>
                                        </p:tgtEl>
                                        <p:attrNameLst>
                                          <p:attrName>ppt_y</p:attrName>
                                        </p:attrNameLst>
                                      </p:cBhvr>
                                      <p:tavLst>
                                        <p:tav tm="0">
                                          <p:val>
                                            <p:strVal val="#ppt_y"/>
                                          </p:val>
                                        </p:tav>
                                        <p:tav tm="100000">
                                          <p:val>
                                            <p:strVal val="#ppt_y"/>
                                          </p:val>
                                        </p:tav>
                                      </p:tavLst>
                                    </p:anim>
                                    <p:anim calcmode="lin" valueType="num">
                                      <p:cBhvr>
                                        <p:cTn id="14"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6"/>
                                        </p:tgtEl>
                                      </p:cBhvr>
                                    </p:animEffect>
                                  </p:childTnLst>
                                </p:cTn>
                              </p:par>
                              <p:par>
                                <p:cTn id="17" presetID="22" presetClass="entr" presetSubtype="8" fill="hold" nodeType="withEffect">
                                  <p:stCondLst>
                                    <p:cond delay="100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par>
                                <p:cTn id="20" presetID="42" presetClass="entr" presetSubtype="0" fill="hold" nodeType="withEffect">
                                  <p:stCondLst>
                                    <p:cond delay="125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75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1000"/>
                                        <p:tgtEl>
                                          <p:spTgt spid="45"/>
                                        </p:tgtEl>
                                      </p:cBhvr>
                                    </p:animEffect>
                                    <p:anim calcmode="lin" valueType="num">
                                      <p:cBhvr>
                                        <p:cTn id="28" dur="1000" fill="hold"/>
                                        <p:tgtEl>
                                          <p:spTgt spid="45"/>
                                        </p:tgtEl>
                                        <p:attrNameLst>
                                          <p:attrName>ppt_x</p:attrName>
                                        </p:attrNameLst>
                                      </p:cBhvr>
                                      <p:tavLst>
                                        <p:tav tm="0">
                                          <p:val>
                                            <p:strVal val="#ppt_x"/>
                                          </p:val>
                                        </p:tav>
                                        <p:tav tm="100000">
                                          <p:val>
                                            <p:strVal val="#ppt_x"/>
                                          </p:val>
                                        </p:tav>
                                      </p:tavLst>
                                    </p:anim>
                                    <p:anim calcmode="lin" valueType="num">
                                      <p:cBhvr>
                                        <p:cTn id="29" dur="1000" fill="hold"/>
                                        <p:tgtEl>
                                          <p:spTgt spid="4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25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1000"/>
                                        <p:tgtEl>
                                          <p:spTgt spid="44"/>
                                        </p:tgtEl>
                                      </p:cBhvr>
                                    </p:animEffect>
                                    <p:anim calcmode="lin" valueType="num">
                                      <p:cBhvr>
                                        <p:cTn id="33" dur="1000" fill="hold"/>
                                        <p:tgtEl>
                                          <p:spTgt spid="44"/>
                                        </p:tgtEl>
                                        <p:attrNameLst>
                                          <p:attrName>ppt_x</p:attrName>
                                        </p:attrNameLst>
                                      </p:cBhvr>
                                      <p:tavLst>
                                        <p:tav tm="0">
                                          <p:val>
                                            <p:strVal val="#ppt_x"/>
                                          </p:val>
                                        </p:tav>
                                        <p:tav tm="100000">
                                          <p:val>
                                            <p:strVal val="#ppt_x"/>
                                          </p:val>
                                        </p:tav>
                                      </p:tavLst>
                                    </p:anim>
                                    <p:anim calcmode="lin" valueType="num">
                                      <p:cBhvr>
                                        <p:cTn id="34" dur="1000" fill="hold"/>
                                        <p:tgtEl>
                                          <p:spTgt spid="4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75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1000"/>
                                        <p:tgtEl>
                                          <p:spTgt spid="46"/>
                                        </p:tgtEl>
                                      </p:cBhvr>
                                    </p:animEffect>
                                    <p:anim calcmode="lin" valueType="num">
                                      <p:cBhvr>
                                        <p:cTn id="38" dur="1000" fill="hold"/>
                                        <p:tgtEl>
                                          <p:spTgt spid="46"/>
                                        </p:tgtEl>
                                        <p:attrNameLst>
                                          <p:attrName>ppt_x</p:attrName>
                                        </p:attrNameLst>
                                      </p:cBhvr>
                                      <p:tavLst>
                                        <p:tav tm="0">
                                          <p:val>
                                            <p:strVal val="#ppt_x"/>
                                          </p:val>
                                        </p:tav>
                                        <p:tav tm="100000">
                                          <p:val>
                                            <p:strVal val="#ppt_x"/>
                                          </p:val>
                                        </p:tav>
                                      </p:tavLst>
                                    </p:anim>
                                    <p:anim calcmode="lin" valueType="num">
                                      <p:cBhvr>
                                        <p:cTn id="39" dur="1000" fill="hold"/>
                                        <p:tgtEl>
                                          <p:spTgt spid="4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325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1000"/>
                                        <p:tgtEl>
                                          <p:spTgt spid="49"/>
                                        </p:tgtEl>
                                      </p:cBhvr>
                                    </p:animEffect>
                                    <p:anim calcmode="lin" valueType="num">
                                      <p:cBhvr>
                                        <p:cTn id="43" dur="1000" fill="hold"/>
                                        <p:tgtEl>
                                          <p:spTgt spid="49"/>
                                        </p:tgtEl>
                                        <p:attrNameLst>
                                          <p:attrName>ppt_x</p:attrName>
                                        </p:attrNameLst>
                                      </p:cBhvr>
                                      <p:tavLst>
                                        <p:tav tm="0">
                                          <p:val>
                                            <p:strVal val="#ppt_x"/>
                                          </p:val>
                                        </p:tav>
                                        <p:tav tm="100000">
                                          <p:val>
                                            <p:strVal val="#ppt_x"/>
                                          </p:val>
                                        </p:tav>
                                      </p:tavLst>
                                    </p:anim>
                                    <p:anim calcmode="lin" valueType="num">
                                      <p:cBhvr>
                                        <p:cTn id="44" dur="1000" fill="hold"/>
                                        <p:tgtEl>
                                          <p:spTgt spid="4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375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1000"/>
                                        <p:tgtEl>
                                          <p:spTgt spid="47"/>
                                        </p:tgtEl>
                                      </p:cBhvr>
                                    </p:animEffect>
                                    <p:anim calcmode="lin" valueType="num">
                                      <p:cBhvr>
                                        <p:cTn id="48" dur="1000" fill="hold"/>
                                        <p:tgtEl>
                                          <p:spTgt spid="47"/>
                                        </p:tgtEl>
                                        <p:attrNameLst>
                                          <p:attrName>ppt_x</p:attrName>
                                        </p:attrNameLst>
                                      </p:cBhvr>
                                      <p:tavLst>
                                        <p:tav tm="0">
                                          <p:val>
                                            <p:strVal val="#ppt_x"/>
                                          </p:val>
                                        </p:tav>
                                        <p:tav tm="100000">
                                          <p:val>
                                            <p:strVal val="#ppt_x"/>
                                          </p:val>
                                        </p:tav>
                                      </p:tavLst>
                                    </p:anim>
                                    <p:anim calcmode="lin" valueType="num">
                                      <p:cBhvr>
                                        <p:cTn id="49" dur="1000" fill="hold"/>
                                        <p:tgtEl>
                                          <p:spTgt spid="4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425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1000"/>
                                        <p:tgtEl>
                                          <p:spTgt spid="51"/>
                                        </p:tgtEl>
                                      </p:cBhvr>
                                    </p:animEffect>
                                    <p:anim calcmode="lin" valueType="num">
                                      <p:cBhvr>
                                        <p:cTn id="53" dur="1000" fill="hold"/>
                                        <p:tgtEl>
                                          <p:spTgt spid="51"/>
                                        </p:tgtEl>
                                        <p:attrNameLst>
                                          <p:attrName>ppt_x</p:attrName>
                                        </p:attrNameLst>
                                      </p:cBhvr>
                                      <p:tavLst>
                                        <p:tav tm="0">
                                          <p:val>
                                            <p:strVal val="#ppt_x"/>
                                          </p:val>
                                        </p:tav>
                                        <p:tav tm="100000">
                                          <p:val>
                                            <p:strVal val="#ppt_x"/>
                                          </p:val>
                                        </p:tav>
                                      </p:tavLst>
                                    </p:anim>
                                    <p:anim calcmode="lin" valueType="num">
                                      <p:cBhvr>
                                        <p:cTn id="54" dur="1000" fill="hold"/>
                                        <p:tgtEl>
                                          <p:spTgt spid="5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475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1000"/>
                                        <p:tgtEl>
                                          <p:spTgt spid="48"/>
                                        </p:tgtEl>
                                      </p:cBhvr>
                                    </p:animEffect>
                                    <p:anim calcmode="lin" valueType="num">
                                      <p:cBhvr>
                                        <p:cTn id="58" dur="1000" fill="hold"/>
                                        <p:tgtEl>
                                          <p:spTgt spid="48"/>
                                        </p:tgtEl>
                                        <p:attrNameLst>
                                          <p:attrName>ppt_x</p:attrName>
                                        </p:attrNameLst>
                                      </p:cBhvr>
                                      <p:tavLst>
                                        <p:tav tm="0">
                                          <p:val>
                                            <p:strVal val="#ppt_x"/>
                                          </p:val>
                                        </p:tav>
                                        <p:tav tm="100000">
                                          <p:val>
                                            <p:strVal val="#ppt_x"/>
                                          </p:val>
                                        </p:tav>
                                      </p:tavLst>
                                    </p:anim>
                                    <p:anim calcmode="lin" valueType="num">
                                      <p:cBhvr>
                                        <p:cTn id="59" dur="1000" fill="hold"/>
                                        <p:tgtEl>
                                          <p:spTgt spid="4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525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1000"/>
                                        <p:tgtEl>
                                          <p:spTgt spid="52"/>
                                        </p:tgtEl>
                                      </p:cBhvr>
                                    </p:animEffect>
                                    <p:anim calcmode="lin" valueType="num">
                                      <p:cBhvr>
                                        <p:cTn id="63" dur="1000" fill="hold"/>
                                        <p:tgtEl>
                                          <p:spTgt spid="52"/>
                                        </p:tgtEl>
                                        <p:attrNameLst>
                                          <p:attrName>ppt_x</p:attrName>
                                        </p:attrNameLst>
                                      </p:cBhvr>
                                      <p:tavLst>
                                        <p:tav tm="0">
                                          <p:val>
                                            <p:strVal val="#ppt_x"/>
                                          </p:val>
                                        </p:tav>
                                        <p:tav tm="100000">
                                          <p:val>
                                            <p:strVal val="#ppt_x"/>
                                          </p:val>
                                        </p:tav>
                                      </p:tavLst>
                                    </p:anim>
                                    <p:anim calcmode="lin" valueType="num">
                                      <p:cBhvr>
                                        <p:cTn id="6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4" grpId="0"/>
      <p:bldP spid="45" grpId="0"/>
      <p:bldP spid="46" grpId="0"/>
      <p:bldP spid="47" grpId="0"/>
      <p:bldP spid="48" grpId="0"/>
      <p:bldP spid="49" grpId="0"/>
      <p:bldP spid="51" grpId="0"/>
      <p:bldP spid="52" grpId="0"/>
    </p:bldLst>
  </p:timing>
</p:sld>
</file>

<file path=ppt/slides/slide1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2" name="文本框 2"/>
          <p:cNvSpPr txBox="1"/>
          <p:nvPr/>
        </p:nvSpPr>
        <p:spPr>
          <a:xfrm>
            <a:off x="1541858" y="170270"/>
            <a:ext cx="2829125" cy="646331"/>
          </a:xfrm>
          <a:prstGeom prst="rect">
            <a:avLst/>
          </a:prstGeom>
          <a:noFill/>
        </p:spPr>
        <p:txBody>
          <a:bodyPr wrap="square" rtlCol="0">
            <a:spAutoFit/>
          </a:bodyPr>
          <a:lstStyle/>
          <a:p>
            <a:pPr algn="ctr"/>
            <a:r>
              <a:rPr lang="zh-CN" altLang="en-US" sz="3600" b="1">
                <a:solidFill>
                  <a:srgbClr val="005DA2"/>
                </a:solidFill>
                <a:latin typeface="微软雅黑" panose="020b0503020204020204" pitchFamily="34" charset="-122"/>
                <a:ea typeface="微软雅黑" panose="020b0503020204020204" pitchFamily="34" charset="-122"/>
              </a:rPr>
              <a:t>实践难点</a:t>
            </a:r>
          </a:p>
        </p:txBody>
      </p:sp>
      <p:cxnSp>
        <p:nvCxnSpPr>
          <p:cNvPr id="3" name="直接连接符 2"/>
          <p:cNvCxnSpPr/>
          <p:nvPr/>
        </p:nvCxnSpPr>
        <p:spPr>
          <a:xfrm>
            <a:off x="0" y="897265"/>
            <a:ext cx="1219835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66" y="-13642"/>
            <a:ext cx="1366612" cy="964903"/>
          </a:xfrm>
          <a:prstGeom prst="rect">
            <a:avLst/>
          </a:prstGeom>
        </p:spPr>
      </p:pic>
      <p:grpSp>
        <p:nvGrpSpPr>
          <p:cNvPr id="5" name="组合 4"/>
          <p:cNvGrpSpPr/>
          <p:nvPr/>
        </p:nvGrpSpPr>
        <p:grpSpPr>
          <a:xfrm>
            <a:off x="0" y="6526138"/>
            <a:ext cx="12198350" cy="333450"/>
            <a:chOff x="0" y="6526138"/>
            <a:chExt cx="12198350" cy="333450"/>
          </a:xfrm>
        </p:grpSpPr>
        <p:sp>
          <p:nvSpPr>
            <p:cNvPr id="6" name="矩形 5"/>
            <p:cNvSpPr/>
            <p:nvPr/>
          </p:nvSpPr>
          <p:spPr>
            <a:xfrm>
              <a:off x="0" y="6526138"/>
              <a:ext cx="7323311" cy="33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75039" y="6526138"/>
              <a:ext cx="7323311" cy="33345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6223999" y="1781517"/>
            <a:ext cx="1984345" cy="704145"/>
            <a:chOff x="6223999" y="1781517"/>
            <a:chExt cx="1984345" cy="704145"/>
          </a:xfrm>
        </p:grpSpPr>
        <p:sp>
          <p:nvSpPr>
            <p:cNvPr id="9" name="Freeform 37"/>
            <p:cNvSpPr/>
            <p:nvPr/>
          </p:nvSpPr>
          <p:spPr bwMode="auto">
            <a:xfrm rot="5400000">
              <a:off x="6864099" y="1141417"/>
              <a:ext cx="704145" cy="1984345"/>
            </a:xfrm>
            <a:custGeom>
              <a:gdLst>
                <a:gd name="T0" fmla="*/ 1556 w 1556"/>
                <a:gd name="T1" fmla="*/ 2033 h 2033"/>
                <a:gd name="T2" fmla="*/ 0 w 1556"/>
                <a:gd name="T3" fmla="*/ 2033 h 2033"/>
                <a:gd name="T4" fmla="*/ 0 w 1556"/>
                <a:gd name="T5" fmla="*/ 441 h 2033"/>
                <a:gd name="T6" fmla="*/ 780 w 1556"/>
                <a:gd name="T7" fmla="*/ 0 h 2033"/>
                <a:gd name="T8" fmla="*/ 1556 w 1556"/>
                <a:gd name="T9" fmla="*/ 441 h 2033"/>
                <a:gd name="T10" fmla="*/ 1556 w 1556"/>
                <a:gd name="T11" fmla="*/ 2033 h 2033"/>
              </a:gdLst>
              <a:cxnLst>
                <a:cxn ang="0">
                  <a:pos x="T0" y="T1"/>
                </a:cxn>
                <a:cxn ang="0">
                  <a:pos x="T2" y="T3"/>
                </a:cxn>
                <a:cxn ang="0">
                  <a:pos x="T4" y="T5"/>
                </a:cxn>
                <a:cxn ang="0">
                  <a:pos x="T6" y="T7"/>
                </a:cxn>
                <a:cxn ang="0">
                  <a:pos x="T8" y="T9"/>
                </a:cxn>
                <a:cxn ang="0">
                  <a:pos x="T10" y="T11"/>
                </a:cxn>
              </a:cxnLst>
              <a:rect l="0" t="0" r="r" b="b"/>
              <a:pathLst>
                <a:path w="1556" h="2032">
                  <a:moveTo>
                    <a:pt x="1556" y="2033"/>
                  </a:moveTo>
                  <a:lnTo>
                    <a:pt x="0" y="2033"/>
                  </a:lnTo>
                  <a:lnTo>
                    <a:pt x="0" y="441"/>
                  </a:lnTo>
                  <a:lnTo>
                    <a:pt x="780" y="0"/>
                  </a:lnTo>
                  <a:lnTo>
                    <a:pt x="1556" y="441"/>
                  </a:lnTo>
                  <a:lnTo>
                    <a:pt x="1556" y="2033"/>
                  </a:lnTo>
                  <a:close/>
                </a:path>
              </a:pathLst>
            </a:custGeom>
            <a:solidFill>
              <a:srgbClr val="0071C1"/>
            </a:solidFill>
            <a:ln w="9525">
              <a:noFill/>
              <a:round/>
            </a:ln>
          </p:spPr>
          <p:txBody>
            <a:bodyPr vert="horz" wrap="square" lIns="91440" tIns="45720" rIns="91440" bIns="45720" numCol="1" anchor="t" anchorCtr="0" compatLnSpc="1"/>
            <a:lstStyle/>
            <a:p>
              <a:pPr algn="ctr"/>
              <a:endParaRPr lang="zh-CN" altLang="en-US"/>
            </a:p>
          </p:txBody>
        </p:sp>
        <p:sp>
          <p:nvSpPr>
            <p:cNvPr id="15" name="文本框 2"/>
            <p:cNvSpPr txBox="1"/>
            <p:nvPr/>
          </p:nvSpPr>
          <p:spPr>
            <a:xfrm>
              <a:off x="6320743" y="1950363"/>
              <a:ext cx="1564980" cy="400110"/>
            </a:xfrm>
            <a:prstGeom prst="rect">
              <a:avLst/>
            </a:prstGeom>
            <a:noFill/>
          </p:spPr>
          <p:txBody>
            <a:bodyPr wrap="squar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添加标题</a:t>
              </a:r>
            </a:p>
          </p:txBody>
        </p:sp>
      </p:grpSp>
      <p:sp>
        <p:nvSpPr>
          <p:cNvPr id="16" name="文本框 15"/>
          <p:cNvSpPr txBox="1"/>
          <p:nvPr/>
        </p:nvSpPr>
        <p:spPr>
          <a:xfrm>
            <a:off x="8405176" y="3175211"/>
            <a:ext cx="2774739" cy="1200329"/>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nvGrpSpPr>
          <p:cNvPr id="32" name="组合 31"/>
          <p:cNvGrpSpPr/>
          <p:nvPr/>
        </p:nvGrpSpPr>
        <p:grpSpPr>
          <a:xfrm>
            <a:off x="6223999" y="3245721"/>
            <a:ext cx="1984345" cy="704145"/>
            <a:chOff x="6223999" y="3245721"/>
            <a:chExt cx="1984345" cy="704145"/>
          </a:xfrm>
        </p:grpSpPr>
        <p:sp>
          <p:nvSpPr>
            <p:cNvPr id="10" name="Freeform 37"/>
            <p:cNvSpPr/>
            <p:nvPr/>
          </p:nvSpPr>
          <p:spPr bwMode="auto">
            <a:xfrm rot="5400000">
              <a:off x="6864099" y="2605621"/>
              <a:ext cx="704145" cy="1984345"/>
            </a:xfrm>
            <a:custGeom>
              <a:gdLst>
                <a:gd name="T0" fmla="*/ 1556 w 1556"/>
                <a:gd name="T1" fmla="*/ 2033 h 2033"/>
                <a:gd name="T2" fmla="*/ 0 w 1556"/>
                <a:gd name="T3" fmla="*/ 2033 h 2033"/>
                <a:gd name="T4" fmla="*/ 0 w 1556"/>
                <a:gd name="T5" fmla="*/ 441 h 2033"/>
                <a:gd name="T6" fmla="*/ 780 w 1556"/>
                <a:gd name="T7" fmla="*/ 0 h 2033"/>
                <a:gd name="T8" fmla="*/ 1556 w 1556"/>
                <a:gd name="T9" fmla="*/ 441 h 2033"/>
                <a:gd name="T10" fmla="*/ 1556 w 1556"/>
                <a:gd name="T11" fmla="*/ 2033 h 2033"/>
              </a:gdLst>
              <a:cxnLst>
                <a:cxn ang="0">
                  <a:pos x="T0" y="T1"/>
                </a:cxn>
                <a:cxn ang="0">
                  <a:pos x="T2" y="T3"/>
                </a:cxn>
                <a:cxn ang="0">
                  <a:pos x="T4" y="T5"/>
                </a:cxn>
                <a:cxn ang="0">
                  <a:pos x="T6" y="T7"/>
                </a:cxn>
                <a:cxn ang="0">
                  <a:pos x="T8" y="T9"/>
                </a:cxn>
                <a:cxn ang="0">
                  <a:pos x="T10" y="T11"/>
                </a:cxn>
              </a:cxnLst>
              <a:rect l="0" t="0" r="r" b="b"/>
              <a:pathLst>
                <a:path w="1556" h="2032">
                  <a:moveTo>
                    <a:pt x="1556" y="2033"/>
                  </a:moveTo>
                  <a:lnTo>
                    <a:pt x="0" y="2033"/>
                  </a:lnTo>
                  <a:lnTo>
                    <a:pt x="0" y="441"/>
                  </a:lnTo>
                  <a:lnTo>
                    <a:pt x="780" y="0"/>
                  </a:lnTo>
                  <a:lnTo>
                    <a:pt x="1556" y="441"/>
                  </a:lnTo>
                  <a:lnTo>
                    <a:pt x="1556" y="2033"/>
                  </a:lnTo>
                  <a:close/>
                </a:path>
              </a:pathLst>
            </a:custGeom>
            <a:solidFill>
              <a:srgbClr val="FFC400"/>
            </a:solidFill>
            <a:ln w="9525">
              <a:noFill/>
              <a:round/>
            </a:ln>
          </p:spPr>
          <p:txBody>
            <a:bodyPr vert="horz" wrap="square" lIns="91440" tIns="45720" rIns="91440" bIns="45720" numCol="1" anchor="t" anchorCtr="0" compatLnSpc="1"/>
            <a:lstStyle/>
            <a:p>
              <a:pPr algn="ctr"/>
              <a:endParaRPr lang="zh-CN" altLang="en-US"/>
            </a:p>
          </p:txBody>
        </p:sp>
        <p:sp>
          <p:nvSpPr>
            <p:cNvPr id="17" name="文本框 2"/>
            <p:cNvSpPr txBox="1"/>
            <p:nvPr/>
          </p:nvSpPr>
          <p:spPr>
            <a:xfrm>
              <a:off x="6320743" y="3417386"/>
              <a:ext cx="1564980" cy="400110"/>
            </a:xfrm>
            <a:prstGeom prst="rect">
              <a:avLst/>
            </a:prstGeom>
            <a:noFill/>
          </p:spPr>
          <p:txBody>
            <a:bodyPr wrap="squar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添加标题</a:t>
              </a:r>
            </a:p>
          </p:txBody>
        </p:sp>
      </p:grpSp>
      <p:grpSp>
        <p:nvGrpSpPr>
          <p:cNvPr id="31" name="组合 30"/>
          <p:cNvGrpSpPr/>
          <p:nvPr/>
        </p:nvGrpSpPr>
        <p:grpSpPr>
          <a:xfrm>
            <a:off x="4131827" y="4023468"/>
            <a:ext cx="1984345" cy="704145"/>
            <a:chOff x="4131827" y="4023468"/>
            <a:chExt cx="1984345" cy="704145"/>
          </a:xfrm>
        </p:grpSpPr>
        <p:sp>
          <p:nvSpPr>
            <p:cNvPr id="12" name="Freeform 37"/>
            <p:cNvSpPr/>
            <p:nvPr/>
          </p:nvSpPr>
          <p:spPr bwMode="auto">
            <a:xfrm rot="16200000" flipH="1">
              <a:off x="4771927" y="3383368"/>
              <a:ext cx="704145" cy="1984345"/>
            </a:xfrm>
            <a:custGeom>
              <a:gdLst>
                <a:gd name="T0" fmla="*/ 1556 w 1556"/>
                <a:gd name="T1" fmla="*/ 2033 h 2033"/>
                <a:gd name="T2" fmla="*/ 0 w 1556"/>
                <a:gd name="T3" fmla="*/ 2033 h 2033"/>
                <a:gd name="T4" fmla="*/ 0 w 1556"/>
                <a:gd name="T5" fmla="*/ 441 h 2033"/>
                <a:gd name="T6" fmla="*/ 780 w 1556"/>
                <a:gd name="T7" fmla="*/ 0 h 2033"/>
                <a:gd name="T8" fmla="*/ 1556 w 1556"/>
                <a:gd name="T9" fmla="*/ 441 h 2033"/>
                <a:gd name="T10" fmla="*/ 1556 w 1556"/>
                <a:gd name="T11" fmla="*/ 2033 h 2033"/>
              </a:gdLst>
              <a:cxnLst>
                <a:cxn ang="0">
                  <a:pos x="T0" y="T1"/>
                </a:cxn>
                <a:cxn ang="0">
                  <a:pos x="T2" y="T3"/>
                </a:cxn>
                <a:cxn ang="0">
                  <a:pos x="T4" y="T5"/>
                </a:cxn>
                <a:cxn ang="0">
                  <a:pos x="T6" y="T7"/>
                </a:cxn>
                <a:cxn ang="0">
                  <a:pos x="T8" y="T9"/>
                </a:cxn>
                <a:cxn ang="0">
                  <a:pos x="T10" y="T11"/>
                </a:cxn>
              </a:cxnLst>
              <a:rect l="0" t="0" r="r" b="b"/>
              <a:pathLst>
                <a:path w="1556" h="2032">
                  <a:moveTo>
                    <a:pt x="1556" y="2033"/>
                  </a:moveTo>
                  <a:lnTo>
                    <a:pt x="0" y="2033"/>
                  </a:lnTo>
                  <a:lnTo>
                    <a:pt x="0" y="441"/>
                  </a:lnTo>
                  <a:lnTo>
                    <a:pt x="780" y="0"/>
                  </a:lnTo>
                  <a:lnTo>
                    <a:pt x="1556" y="441"/>
                  </a:lnTo>
                  <a:lnTo>
                    <a:pt x="1556" y="2033"/>
                  </a:lnTo>
                  <a:close/>
                </a:path>
              </a:pathLst>
            </a:custGeom>
            <a:solidFill>
              <a:srgbClr val="0071C1"/>
            </a:solidFill>
            <a:ln w="9525">
              <a:noFill/>
              <a:round/>
            </a:ln>
          </p:spPr>
          <p:txBody>
            <a:bodyPr vert="horz" wrap="square" lIns="91440" tIns="45720" rIns="91440" bIns="45720" numCol="1" anchor="t" anchorCtr="0" compatLnSpc="1"/>
            <a:lstStyle/>
            <a:p>
              <a:pPr algn="ctr"/>
              <a:endParaRPr lang="zh-CN" altLang="en-US"/>
            </a:p>
          </p:txBody>
        </p:sp>
        <p:sp>
          <p:nvSpPr>
            <p:cNvPr id="18" name="文本框 2"/>
            <p:cNvSpPr txBox="1"/>
            <p:nvPr/>
          </p:nvSpPr>
          <p:spPr>
            <a:xfrm>
              <a:off x="4537065" y="4175485"/>
              <a:ext cx="1564980" cy="400110"/>
            </a:xfrm>
            <a:prstGeom prst="rect">
              <a:avLst/>
            </a:prstGeom>
            <a:noFill/>
          </p:spPr>
          <p:txBody>
            <a:bodyPr wrap="squar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添加标题</a:t>
              </a:r>
            </a:p>
          </p:txBody>
        </p:sp>
      </p:grpSp>
      <p:grpSp>
        <p:nvGrpSpPr>
          <p:cNvPr id="33" name="组合 32"/>
          <p:cNvGrpSpPr/>
          <p:nvPr/>
        </p:nvGrpSpPr>
        <p:grpSpPr>
          <a:xfrm>
            <a:off x="4131827" y="2559264"/>
            <a:ext cx="1984345" cy="704145"/>
            <a:chOff x="4131827" y="2559264"/>
            <a:chExt cx="1984345" cy="704145"/>
          </a:xfrm>
        </p:grpSpPr>
        <p:sp>
          <p:nvSpPr>
            <p:cNvPr id="11" name="Freeform 37"/>
            <p:cNvSpPr/>
            <p:nvPr/>
          </p:nvSpPr>
          <p:spPr bwMode="auto">
            <a:xfrm rot="16200000" flipH="1">
              <a:off x="4771927" y="1919164"/>
              <a:ext cx="704145" cy="1984345"/>
            </a:xfrm>
            <a:custGeom>
              <a:gdLst>
                <a:gd name="T0" fmla="*/ 1556 w 1556"/>
                <a:gd name="T1" fmla="*/ 2033 h 2033"/>
                <a:gd name="T2" fmla="*/ 0 w 1556"/>
                <a:gd name="T3" fmla="*/ 2033 h 2033"/>
                <a:gd name="T4" fmla="*/ 0 w 1556"/>
                <a:gd name="T5" fmla="*/ 441 h 2033"/>
                <a:gd name="T6" fmla="*/ 780 w 1556"/>
                <a:gd name="T7" fmla="*/ 0 h 2033"/>
                <a:gd name="T8" fmla="*/ 1556 w 1556"/>
                <a:gd name="T9" fmla="*/ 441 h 2033"/>
                <a:gd name="T10" fmla="*/ 1556 w 1556"/>
                <a:gd name="T11" fmla="*/ 2033 h 2033"/>
              </a:gdLst>
              <a:cxnLst>
                <a:cxn ang="0">
                  <a:pos x="T0" y="T1"/>
                </a:cxn>
                <a:cxn ang="0">
                  <a:pos x="T2" y="T3"/>
                </a:cxn>
                <a:cxn ang="0">
                  <a:pos x="T4" y="T5"/>
                </a:cxn>
                <a:cxn ang="0">
                  <a:pos x="T6" y="T7"/>
                </a:cxn>
                <a:cxn ang="0">
                  <a:pos x="T8" y="T9"/>
                </a:cxn>
                <a:cxn ang="0">
                  <a:pos x="T10" y="T11"/>
                </a:cxn>
              </a:cxnLst>
              <a:rect l="0" t="0" r="r" b="b"/>
              <a:pathLst>
                <a:path w="1556" h="2032">
                  <a:moveTo>
                    <a:pt x="1556" y="2033"/>
                  </a:moveTo>
                  <a:lnTo>
                    <a:pt x="0" y="2033"/>
                  </a:lnTo>
                  <a:lnTo>
                    <a:pt x="0" y="441"/>
                  </a:lnTo>
                  <a:lnTo>
                    <a:pt x="780" y="0"/>
                  </a:lnTo>
                  <a:lnTo>
                    <a:pt x="1556" y="441"/>
                  </a:lnTo>
                  <a:lnTo>
                    <a:pt x="1556" y="2033"/>
                  </a:lnTo>
                  <a:close/>
                </a:path>
              </a:pathLst>
            </a:custGeom>
            <a:solidFill>
              <a:srgbClr val="FFC400"/>
            </a:solidFill>
            <a:ln w="9525">
              <a:noFill/>
              <a:round/>
            </a:ln>
          </p:spPr>
          <p:txBody>
            <a:bodyPr vert="horz" wrap="square" lIns="91440" tIns="45720" rIns="91440" bIns="45720" numCol="1" anchor="t" anchorCtr="0" compatLnSpc="1"/>
            <a:lstStyle/>
            <a:p>
              <a:pPr algn="ctr"/>
              <a:endParaRPr lang="zh-CN" altLang="en-US"/>
            </a:p>
          </p:txBody>
        </p:sp>
        <p:sp>
          <p:nvSpPr>
            <p:cNvPr id="19" name="文本框 2"/>
            <p:cNvSpPr txBox="1"/>
            <p:nvPr/>
          </p:nvSpPr>
          <p:spPr>
            <a:xfrm>
              <a:off x="4537065" y="2725151"/>
              <a:ext cx="1564980" cy="400110"/>
            </a:xfrm>
            <a:prstGeom prst="rect">
              <a:avLst/>
            </a:prstGeom>
            <a:noFill/>
          </p:spPr>
          <p:txBody>
            <a:bodyPr wrap="squar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添加标题</a:t>
              </a:r>
            </a:p>
          </p:txBody>
        </p:sp>
      </p:grpSp>
      <p:sp>
        <p:nvSpPr>
          <p:cNvPr id="20" name="文本框 19"/>
          <p:cNvSpPr txBox="1"/>
          <p:nvPr/>
        </p:nvSpPr>
        <p:spPr>
          <a:xfrm>
            <a:off x="8405176" y="1550253"/>
            <a:ext cx="2774739" cy="1200329"/>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21" name="文本框 20"/>
          <p:cNvSpPr txBox="1"/>
          <p:nvPr/>
        </p:nvSpPr>
        <p:spPr>
          <a:xfrm>
            <a:off x="1057523" y="2311172"/>
            <a:ext cx="2774739" cy="1200329"/>
          </a:xfrm>
          <a:prstGeom prst="rect">
            <a:avLst/>
          </a:prstGeom>
          <a:noFill/>
        </p:spPr>
        <p:txBody>
          <a:bodyPr wrap="square" rtlCol="0">
            <a:spAutoFit/>
          </a:bodyPr>
          <a:lstStyle/>
          <a:p>
            <a:pPr algn="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22" name="文本框 21"/>
          <p:cNvSpPr txBox="1"/>
          <p:nvPr/>
        </p:nvSpPr>
        <p:spPr>
          <a:xfrm>
            <a:off x="1057523" y="3815182"/>
            <a:ext cx="2774739" cy="1200329"/>
          </a:xfrm>
          <a:prstGeom prst="rect">
            <a:avLst/>
          </a:prstGeom>
          <a:noFill/>
        </p:spPr>
        <p:txBody>
          <a:bodyPr wrap="square" rtlCol="0">
            <a:spAutoFit/>
          </a:bodyPr>
          <a:lstStyle/>
          <a:p>
            <a:pPr algn="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4" name="矩形: 圆角 13"/>
          <p:cNvSpPr/>
          <p:nvPr/>
        </p:nvSpPr>
        <p:spPr>
          <a:xfrm>
            <a:off x="6027167" y="1683207"/>
            <a:ext cx="285837" cy="4680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
                                        </p:tgtEl>
                                      </p:cBhvr>
                                    </p:animEffect>
                                  </p:childTnLst>
                                </p:cTn>
                              </p:par>
                              <p:par>
                                <p:cTn id="17" presetID="22" presetClass="entr" presetSubtype="8"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2" presetClass="entr" presetSubtype="4" fill="hold" grpId="0" nodeType="withEffect">
                                  <p:stCondLst>
                                    <p:cond delay="125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2750"/>
                                        <p:tgtEl>
                                          <p:spTgt spid="14"/>
                                        </p:tgtEl>
                                      </p:cBhvr>
                                    </p:animEffect>
                                  </p:childTnLst>
                                </p:cTn>
                              </p:par>
                              <p:par>
                                <p:cTn id="23" presetID="22" presetClass="entr" presetSubtype="2" fill="hold" nodeType="withEffect">
                                  <p:stCondLst>
                                    <p:cond delay="1500"/>
                                  </p:stCondLst>
                                  <p:childTnLst>
                                    <p:set>
                                      <p:cBhvr>
                                        <p:cTn id="24" dur="1" fill="hold">
                                          <p:stCondLst>
                                            <p:cond delay="0"/>
                                          </p:stCondLst>
                                        </p:cTn>
                                        <p:tgtEl>
                                          <p:spTgt spid="31"/>
                                        </p:tgtEl>
                                        <p:attrNameLst>
                                          <p:attrName>style.visibility</p:attrName>
                                        </p:attrNameLst>
                                      </p:cBhvr>
                                      <p:to>
                                        <p:strVal val="visible"/>
                                      </p:to>
                                    </p:set>
                                    <p:animEffect transition="in" filter="wipe(right)">
                                      <p:cBhvr>
                                        <p:cTn id="25" dur="500"/>
                                        <p:tgtEl>
                                          <p:spTgt spid="31"/>
                                        </p:tgtEl>
                                      </p:cBhvr>
                                    </p:animEffect>
                                  </p:childTnLst>
                                </p:cTn>
                              </p:par>
                              <p:par>
                                <p:cTn id="26" presetID="42" presetClass="entr" presetSubtype="0" fill="hold" grpId="0" nodeType="withEffect">
                                  <p:stCondLst>
                                    <p:cond delay="175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par>
                                <p:cTn id="31" presetID="22" presetClass="entr" presetSubtype="8" fill="hold" nodeType="withEffect">
                                  <p:stCondLst>
                                    <p:cond delay="225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par>
                                <p:cTn id="34" presetID="42" presetClass="entr" presetSubtype="0" fill="hold" grpId="0" nodeType="withEffect">
                                  <p:stCondLst>
                                    <p:cond delay="250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par>
                                <p:cTn id="39" presetID="22" presetClass="entr" presetSubtype="2" fill="hold" nodeType="withEffect">
                                  <p:stCondLst>
                                    <p:cond delay="3000"/>
                                  </p:stCondLst>
                                  <p:childTnLst>
                                    <p:set>
                                      <p:cBhvr>
                                        <p:cTn id="40" dur="1" fill="hold">
                                          <p:stCondLst>
                                            <p:cond delay="0"/>
                                          </p:stCondLst>
                                        </p:cTn>
                                        <p:tgtEl>
                                          <p:spTgt spid="33"/>
                                        </p:tgtEl>
                                        <p:attrNameLst>
                                          <p:attrName>style.visibility</p:attrName>
                                        </p:attrNameLst>
                                      </p:cBhvr>
                                      <p:to>
                                        <p:strVal val="visible"/>
                                      </p:to>
                                    </p:set>
                                    <p:animEffect transition="in" filter="wipe(right)">
                                      <p:cBhvr>
                                        <p:cTn id="41" dur="500"/>
                                        <p:tgtEl>
                                          <p:spTgt spid="33"/>
                                        </p:tgtEl>
                                      </p:cBhvr>
                                    </p:animEffect>
                                  </p:childTnLst>
                                </p:cTn>
                              </p:par>
                              <p:par>
                                <p:cTn id="42" presetID="42" presetClass="entr" presetSubtype="0" fill="hold" grpId="0" nodeType="withEffect">
                                  <p:stCondLst>
                                    <p:cond delay="325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anim calcmode="lin" valueType="num">
                                      <p:cBhvr>
                                        <p:cTn id="45" dur="1000" fill="hold"/>
                                        <p:tgtEl>
                                          <p:spTgt spid="21"/>
                                        </p:tgtEl>
                                        <p:attrNameLst>
                                          <p:attrName>ppt_x</p:attrName>
                                        </p:attrNameLst>
                                      </p:cBhvr>
                                      <p:tavLst>
                                        <p:tav tm="0">
                                          <p:val>
                                            <p:strVal val="#ppt_x"/>
                                          </p:val>
                                        </p:tav>
                                        <p:tav tm="100000">
                                          <p:val>
                                            <p:strVal val="#ppt_x"/>
                                          </p:val>
                                        </p:tav>
                                      </p:tavLst>
                                    </p:anim>
                                    <p:anim calcmode="lin" valueType="num">
                                      <p:cBhvr>
                                        <p:cTn id="46" dur="1000" fill="hold"/>
                                        <p:tgtEl>
                                          <p:spTgt spid="21"/>
                                        </p:tgtEl>
                                        <p:attrNameLst>
                                          <p:attrName>ppt_y</p:attrName>
                                        </p:attrNameLst>
                                      </p:cBhvr>
                                      <p:tavLst>
                                        <p:tav tm="0">
                                          <p:val>
                                            <p:strVal val="#ppt_y+.1"/>
                                          </p:val>
                                        </p:tav>
                                        <p:tav tm="100000">
                                          <p:val>
                                            <p:strVal val="#ppt_y"/>
                                          </p:val>
                                        </p:tav>
                                      </p:tavLst>
                                    </p:anim>
                                  </p:childTnLst>
                                </p:cTn>
                              </p:par>
                              <p:par>
                                <p:cTn id="47" presetID="22" presetClass="entr" presetSubtype="8" fill="hold" nodeType="withEffect">
                                  <p:stCondLst>
                                    <p:cond delay="375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par>
                                <p:cTn id="50" presetID="42" presetClass="entr" presetSubtype="0" fill="hold" grpId="0" nodeType="withEffect">
                                  <p:stCondLst>
                                    <p:cond delay="40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20" grpId="0"/>
      <p:bldP spid="21" grpId="0"/>
      <p:bldP spid="22" grpId="0"/>
      <p:bldP spid="14" grpId="0" animBg="1"/>
    </p:bldLst>
  </p:timing>
</p:sld>
</file>

<file path=ppt/slides/slide1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2" name="文本框 2"/>
          <p:cNvSpPr txBox="1"/>
          <p:nvPr/>
        </p:nvSpPr>
        <p:spPr>
          <a:xfrm>
            <a:off x="1541858" y="170270"/>
            <a:ext cx="2829125" cy="646331"/>
          </a:xfrm>
          <a:prstGeom prst="rect">
            <a:avLst/>
          </a:prstGeom>
          <a:noFill/>
        </p:spPr>
        <p:txBody>
          <a:bodyPr wrap="square" rtlCol="0">
            <a:spAutoFit/>
          </a:bodyPr>
          <a:lstStyle/>
          <a:p>
            <a:pPr algn="ctr"/>
            <a:r>
              <a:rPr lang="zh-CN" altLang="en-US" sz="3600" b="1">
                <a:solidFill>
                  <a:srgbClr val="005DA2"/>
                </a:solidFill>
                <a:latin typeface="微软雅黑" panose="020b0503020204020204" pitchFamily="34" charset="-122"/>
                <a:ea typeface="微软雅黑" panose="020b0503020204020204" pitchFamily="34" charset="-122"/>
              </a:rPr>
              <a:t>案例分析</a:t>
            </a:r>
          </a:p>
        </p:txBody>
      </p:sp>
      <p:cxnSp>
        <p:nvCxnSpPr>
          <p:cNvPr id="3" name="直接连接符 2"/>
          <p:cNvCxnSpPr/>
          <p:nvPr/>
        </p:nvCxnSpPr>
        <p:spPr>
          <a:xfrm>
            <a:off x="0" y="897265"/>
            <a:ext cx="1219835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66" y="-13642"/>
            <a:ext cx="1366612" cy="964903"/>
          </a:xfrm>
          <a:prstGeom prst="rect">
            <a:avLst/>
          </a:prstGeom>
        </p:spPr>
      </p:pic>
      <p:grpSp>
        <p:nvGrpSpPr>
          <p:cNvPr id="5" name="组合 4"/>
          <p:cNvGrpSpPr/>
          <p:nvPr/>
        </p:nvGrpSpPr>
        <p:grpSpPr>
          <a:xfrm>
            <a:off x="0" y="6526138"/>
            <a:ext cx="12198350" cy="333450"/>
            <a:chOff x="0" y="6526138"/>
            <a:chExt cx="12198350" cy="333450"/>
          </a:xfrm>
        </p:grpSpPr>
        <p:sp>
          <p:nvSpPr>
            <p:cNvPr id="6" name="矩形 5"/>
            <p:cNvSpPr/>
            <p:nvPr/>
          </p:nvSpPr>
          <p:spPr>
            <a:xfrm>
              <a:off x="0" y="6526138"/>
              <a:ext cx="7323311" cy="33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75039" y="6526138"/>
              <a:ext cx="7323311" cy="33345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4000420" y="1915886"/>
            <a:ext cx="4301752" cy="3677868"/>
            <a:chOff x="4868636" y="2476206"/>
            <a:chExt cx="2565319" cy="2557228"/>
          </a:xfrm>
        </p:grpSpPr>
        <p:grpSp>
          <p:nvGrpSpPr>
            <p:cNvPr id="11" name="组合 10"/>
            <p:cNvGrpSpPr/>
            <p:nvPr/>
          </p:nvGrpSpPr>
          <p:grpSpPr>
            <a:xfrm>
              <a:off x="5798191" y="2476206"/>
              <a:ext cx="706210" cy="1277258"/>
              <a:chOff x="6349678" y="2289976"/>
              <a:chExt cx="706210" cy="1277258"/>
            </a:xfrm>
          </p:grpSpPr>
          <p:sp>
            <p:nvSpPr>
              <p:cNvPr id="9" name="任意多边形: 形状 8"/>
              <p:cNvSpPr/>
              <p:nvPr/>
            </p:nvSpPr>
            <p:spPr>
              <a:xfrm>
                <a:off x="6349678" y="2289976"/>
                <a:ext cx="353105" cy="1277258"/>
              </a:xfrm>
              <a:custGeom>
                <a:gdLst>
                  <a:gd name="connsiteX0" fmla="*/ 348343 w 348343"/>
                  <a:gd name="connsiteY0" fmla="*/ 0 h 1277258"/>
                  <a:gd name="connsiteX1" fmla="*/ 348343 w 348343"/>
                  <a:gd name="connsiteY1" fmla="*/ 1277258 h 1277258"/>
                  <a:gd name="connsiteX2" fmla="*/ 0 w 348343"/>
                  <a:gd name="connsiteY2" fmla="*/ 914400 h 1277258"/>
                  <a:gd name="connsiteX3" fmla="*/ 348343 w 348343"/>
                  <a:gd name="connsiteY3" fmla="*/ 0 h 1277258"/>
                  <a:gd name="connsiteX0-1" fmla="*/ 348343 w 348343"/>
                  <a:gd name="connsiteY0-2" fmla="*/ 0 h 1277258"/>
                  <a:gd name="connsiteX1-3" fmla="*/ 348343 w 348343"/>
                  <a:gd name="connsiteY1-4" fmla="*/ 1277258 h 1277258"/>
                  <a:gd name="connsiteX2-5" fmla="*/ 0 w 348343"/>
                  <a:gd name="connsiteY2-6" fmla="*/ 895350 h 1277258"/>
                  <a:gd name="connsiteX3-7" fmla="*/ 348343 w 348343"/>
                  <a:gd name="connsiteY3-8" fmla="*/ 0 h 1277258"/>
                  <a:gd name="connsiteX0-9" fmla="*/ 353105 w 353105"/>
                  <a:gd name="connsiteY0-10" fmla="*/ 0 h 1277258"/>
                  <a:gd name="connsiteX1-11" fmla="*/ 353105 w 353105"/>
                  <a:gd name="connsiteY1-12" fmla="*/ 1277258 h 1277258"/>
                  <a:gd name="connsiteX2-13" fmla="*/ 0 w 353105"/>
                  <a:gd name="connsiteY2-14" fmla="*/ 895350 h 1277258"/>
                  <a:gd name="connsiteX3-15" fmla="*/ 353105 w 353105"/>
                  <a:gd name="connsiteY3-16" fmla="*/ 0 h 1277258"/>
                </a:gdLst>
                <a:cxnLst>
                  <a:cxn ang="0">
                    <a:pos x="connsiteX0-1" y="connsiteY0-2"/>
                  </a:cxn>
                  <a:cxn ang="0">
                    <a:pos x="connsiteX1-3" y="connsiteY1-4"/>
                  </a:cxn>
                  <a:cxn ang="0">
                    <a:pos x="connsiteX2-5" y="connsiteY2-6"/>
                  </a:cxn>
                  <a:cxn ang="0">
                    <a:pos x="connsiteX3-7" y="connsiteY3-8"/>
                  </a:cxn>
                </a:cxnLst>
                <a:rect l="l" t="t" r="r" b="b"/>
                <a:pathLst>
                  <a:path w="353105" h="1277258">
                    <a:moveTo>
                      <a:pt x="353105" y="0"/>
                    </a:moveTo>
                    <a:lnTo>
                      <a:pt x="353105" y="1277258"/>
                    </a:lnTo>
                    <a:lnTo>
                      <a:pt x="0" y="895350"/>
                    </a:lnTo>
                    <a:lnTo>
                      <a:pt x="35310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flipH="1">
                <a:off x="6702783" y="2289976"/>
                <a:ext cx="353105" cy="1277258"/>
              </a:xfrm>
              <a:custGeom>
                <a:gdLst>
                  <a:gd name="connsiteX0" fmla="*/ 348343 w 348343"/>
                  <a:gd name="connsiteY0" fmla="*/ 0 h 1277258"/>
                  <a:gd name="connsiteX1" fmla="*/ 348343 w 348343"/>
                  <a:gd name="connsiteY1" fmla="*/ 1277258 h 1277258"/>
                  <a:gd name="connsiteX2" fmla="*/ 0 w 348343"/>
                  <a:gd name="connsiteY2" fmla="*/ 914400 h 1277258"/>
                  <a:gd name="connsiteX3" fmla="*/ 348343 w 348343"/>
                  <a:gd name="connsiteY3" fmla="*/ 0 h 1277258"/>
                  <a:gd name="connsiteX0-1" fmla="*/ 348343 w 348343"/>
                  <a:gd name="connsiteY0-2" fmla="*/ 0 h 1277258"/>
                  <a:gd name="connsiteX1-3" fmla="*/ 348343 w 348343"/>
                  <a:gd name="connsiteY1-4" fmla="*/ 1277258 h 1277258"/>
                  <a:gd name="connsiteX2-5" fmla="*/ 0 w 348343"/>
                  <a:gd name="connsiteY2-6" fmla="*/ 895350 h 1277258"/>
                  <a:gd name="connsiteX3-7" fmla="*/ 348343 w 348343"/>
                  <a:gd name="connsiteY3-8" fmla="*/ 0 h 1277258"/>
                  <a:gd name="connsiteX0-9" fmla="*/ 353105 w 353105"/>
                  <a:gd name="connsiteY0-10" fmla="*/ 0 h 1277258"/>
                  <a:gd name="connsiteX1-11" fmla="*/ 353105 w 353105"/>
                  <a:gd name="connsiteY1-12" fmla="*/ 1277258 h 1277258"/>
                  <a:gd name="connsiteX2-13" fmla="*/ 0 w 353105"/>
                  <a:gd name="connsiteY2-14" fmla="*/ 895350 h 1277258"/>
                  <a:gd name="connsiteX3-15" fmla="*/ 353105 w 353105"/>
                  <a:gd name="connsiteY3-16" fmla="*/ 0 h 1277258"/>
                </a:gdLst>
                <a:cxnLst>
                  <a:cxn ang="0">
                    <a:pos x="connsiteX0-1" y="connsiteY0-2"/>
                  </a:cxn>
                  <a:cxn ang="0">
                    <a:pos x="connsiteX1-3" y="connsiteY1-4"/>
                  </a:cxn>
                  <a:cxn ang="0">
                    <a:pos x="connsiteX2-5" y="connsiteY2-6"/>
                  </a:cxn>
                  <a:cxn ang="0">
                    <a:pos x="connsiteX3-7" y="connsiteY3-8"/>
                  </a:cxn>
                </a:cxnLst>
                <a:rect l="l" t="t" r="r" b="b"/>
                <a:pathLst>
                  <a:path w="353105" h="1277258">
                    <a:moveTo>
                      <a:pt x="353105" y="0"/>
                    </a:moveTo>
                    <a:lnTo>
                      <a:pt x="353105" y="1277258"/>
                    </a:lnTo>
                    <a:lnTo>
                      <a:pt x="0" y="895350"/>
                    </a:lnTo>
                    <a:lnTo>
                      <a:pt x="353105" y="0"/>
                    </a:lnTo>
                    <a:close/>
                  </a:path>
                </a:pathLst>
              </a:cu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16200000">
              <a:off x="5154160" y="3114835"/>
              <a:ext cx="706210" cy="1277258"/>
              <a:chOff x="6349678" y="2289976"/>
              <a:chExt cx="706210" cy="1277258"/>
            </a:xfrm>
          </p:grpSpPr>
          <p:sp>
            <p:nvSpPr>
              <p:cNvPr id="13" name="任意多边形: 形状 12"/>
              <p:cNvSpPr/>
              <p:nvPr/>
            </p:nvSpPr>
            <p:spPr>
              <a:xfrm>
                <a:off x="6349678" y="2289976"/>
                <a:ext cx="353105" cy="1277258"/>
              </a:xfrm>
              <a:custGeom>
                <a:gdLst>
                  <a:gd name="connsiteX0" fmla="*/ 348343 w 348343"/>
                  <a:gd name="connsiteY0" fmla="*/ 0 h 1277258"/>
                  <a:gd name="connsiteX1" fmla="*/ 348343 w 348343"/>
                  <a:gd name="connsiteY1" fmla="*/ 1277258 h 1277258"/>
                  <a:gd name="connsiteX2" fmla="*/ 0 w 348343"/>
                  <a:gd name="connsiteY2" fmla="*/ 914400 h 1277258"/>
                  <a:gd name="connsiteX3" fmla="*/ 348343 w 348343"/>
                  <a:gd name="connsiteY3" fmla="*/ 0 h 1277258"/>
                  <a:gd name="connsiteX0-1" fmla="*/ 348343 w 348343"/>
                  <a:gd name="connsiteY0-2" fmla="*/ 0 h 1277258"/>
                  <a:gd name="connsiteX1-3" fmla="*/ 348343 w 348343"/>
                  <a:gd name="connsiteY1-4" fmla="*/ 1277258 h 1277258"/>
                  <a:gd name="connsiteX2-5" fmla="*/ 0 w 348343"/>
                  <a:gd name="connsiteY2-6" fmla="*/ 895350 h 1277258"/>
                  <a:gd name="connsiteX3-7" fmla="*/ 348343 w 348343"/>
                  <a:gd name="connsiteY3-8" fmla="*/ 0 h 1277258"/>
                  <a:gd name="connsiteX0-9" fmla="*/ 353105 w 353105"/>
                  <a:gd name="connsiteY0-10" fmla="*/ 0 h 1277258"/>
                  <a:gd name="connsiteX1-11" fmla="*/ 353105 w 353105"/>
                  <a:gd name="connsiteY1-12" fmla="*/ 1277258 h 1277258"/>
                  <a:gd name="connsiteX2-13" fmla="*/ 0 w 353105"/>
                  <a:gd name="connsiteY2-14" fmla="*/ 895350 h 1277258"/>
                  <a:gd name="connsiteX3-15" fmla="*/ 353105 w 353105"/>
                  <a:gd name="connsiteY3-16" fmla="*/ 0 h 1277258"/>
                </a:gdLst>
                <a:cxnLst>
                  <a:cxn ang="0">
                    <a:pos x="connsiteX0-1" y="connsiteY0-2"/>
                  </a:cxn>
                  <a:cxn ang="0">
                    <a:pos x="connsiteX1-3" y="connsiteY1-4"/>
                  </a:cxn>
                  <a:cxn ang="0">
                    <a:pos x="connsiteX2-5" y="connsiteY2-6"/>
                  </a:cxn>
                  <a:cxn ang="0">
                    <a:pos x="connsiteX3-7" y="connsiteY3-8"/>
                  </a:cxn>
                </a:cxnLst>
                <a:rect l="l" t="t" r="r" b="b"/>
                <a:pathLst>
                  <a:path w="353105" h="1277258">
                    <a:moveTo>
                      <a:pt x="353105" y="0"/>
                    </a:moveTo>
                    <a:lnTo>
                      <a:pt x="353105" y="1277258"/>
                    </a:lnTo>
                    <a:lnTo>
                      <a:pt x="0" y="895350"/>
                    </a:lnTo>
                    <a:lnTo>
                      <a:pt x="35310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flipH="1">
                <a:off x="6702783" y="2289976"/>
                <a:ext cx="353105" cy="1277258"/>
              </a:xfrm>
              <a:custGeom>
                <a:gdLst>
                  <a:gd name="connsiteX0" fmla="*/ 348343 w 348343"/>
                  <a:gd name="connsiteY0" fmla="*/ 0 h 1277258"/>
                  <a:gd name="connsiteX1" fmla="*/ 348343 w 348343"/>
                  <a:gd name="connsiteY1" fmla="*/ 1277258 h 1277258"/>
                  <a:gd name="connsiteX2" fmla="*/ 0 w 348343"/>
                  <a:gd name="connsiteY2" fmla="*/ 914400 h 1277258"/>
                  <a:gd name="connsiteX3" fmla="*/ 348343 w 348343"/>
                  <a:gd name="connsiteY3" fmla="*/ 0 h 1277258"/>
                  <a:gd name="connsiteX0-1" fmla="*/ 348343 w 348343"/>
                  <a:gd name="connsiteY0-2" fmla="*/ 0 h 1277258"/>
                  <a:gd name="connsiteX1-3" fmla="*/ 348343 w 348343"/>
                  <a:gd name="connsiteY1-4" fmla="*/ 1277258 h 1277258"/>
                  <a:gd name="connsiteX2-5" fmla="*/ 0 w 348343"/>
                  <a:gd name="connsiteY2-6" fmla="*/ 895350 h 1277258"/>
                  <a:gd name="connsiteX3-7" fmla="*/ 348343 w 348343"/>
                  <a:gd name="connsiteY3-8" fmla="*/ 0 h 1277258"/>
                  <a:gd name="connsiteX0-9" fmla="*/ 353105 w 353105"/>
                  <a:gd name="connsiteY0-10" fmla="*/ 0 h 1277258"/>
                  <a:gd name="connsiteX1-11" fmla="*/ 353105 w 353105"/>
                  <a:gd name="connsiteY1-12" fmla="*/ 1277258 h 1277258"/>
                  <a:gd name="connsiteX2-13" fmla="*/ 0 w 353105"/>
                  <a:gd name="connsiteY2-14" fmla="*/ 895350 h 1277258"/>
                  <a:gd name="connsiteX3-15" fmla="*/ 353105 w 353105"/>
                  <a:gd name="connsiteY3-16" fmla="*/ 0 h 1277258"/>
                </a:gdLst>
                <a:cxnLst>
                  <a:cxn ang="0">
                    <a:pos x="connsiteX0-1" y="connsiteY0-2"/>
                  </a:cxn>
                  <a:cxn ang="0">
                    <a:pos x="connsiteX1-3" y="connsiteY1-4"/>
                  </a:cxn>
                  <a:cxn ang="0">
                    <a:pos x="connsiteX2-5" y="connsiteY2-6"/>
                  </a:cxn>
                  <a:cxn ang="0">
                    <a:pos x="connsiteX3-7" y="connsiteY3-8"/>
                  </a:cxn>
                </a:cxnLst>
                <a:rect l="l" t="t" r="r" b="b"/>
                <a:pathLst>
                  <a:path w="353105" h="1277258">
                    <a:moveTo>
                      <a:pt x="353105" y="0"/>
                    </a:moveTo>
                    <a:lnTo>
                      <a:pt x="353105" y="1277258"/>
                    </a:lnTo>
                    <a:lnTo>
                      <a:pt x="0" y="895350"/>
                    </a:lnTo>
                    <a:lnTo>
                      <a:pt x="353105" y="0"/>
                    </a:lnTo>
                    <a:close/>
                  </a:path>
                </a:pathLst>
              </a:cu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5400000" flipH="1">
              <a:off x="6442221" y="3114835"/>
              <a:ext cx="706210" cy="1277258"/>
              <a:chOff x="6349678" y="2289976"/>
              <a:chExt cx="706210" cy="1277258"/>
            </a:xfrm>
          </p:grpSpPr>
          <p:sp>
            <p:nvSpPr>
              <p:cNvPr id="16" name="任意多边形: 形状 15"/>
              <p:cNvSpPr/>
              <p:nvPr/>
            </p:nvSpPr>
            <p:spPr>
              <a:xfrm>
                <a:off x="6349678" y="2289976"/>
                <a:ext cx="353105" cy="1277258"/>
              </a:xfrm>
              <a:custGeom>
                <a:gdLst>
                  <a:gd name="connsiteX0" fmla="*/ 348343 w 348343"/>
                  <a:gd name="connsiteY0" fmla="*/ 0 h 1277258"/>
                  <a:gd name="connsiteX1" fmla="*/ 348343 w 348343"/>
                  <a:gd name="connsiteY1" fmla="*/ 1277258 h 1277258"/>
                  <a:gd name="connsiteX2" fmla="*/ 0 w 348343"/>
                  <a:gd name="connsiteY2" fmla="*/ 914400 h 1277258"/>
                  <a:gd name="connsiteX3" fmla="*/ 348343 w 348343"/>
                  <a:gd name="connsiteY3" fmla="*/ 0 h 1277258"/>
                  <a:gd name="connsiteX0-1" fmla="*/ 348343 w 348343"/>
                  <a:gd name="connsiteY0-2" fmla="*/ 0 h 1277258"/>
                  <a:gd name="connsiteX1-3" fmla="*/ 348343 w 348343"/>
                  <a:gd name="connsiteY1-4" fmla="*/ 1277258 h 1277258"/>
                  <a:gd name="connsiteX2-5" fmla="*/ 0 w 348343"/>
                  <a:gd name="connsiteY2-6" fmla="*/ 895350 h 1277258"/>
                  <a:gd name="connsiteX3-7" fmla="*/ 348343 w 348343"/>
                  <a:gd name="connsiteY3-8" fmla="*/ 0 h 1277258"/>
                  <a:gd name="connsiteX0-9" fmla="*/ 353105 w 353105"/>
                  <a:gd name="connsiteY0-10" fmla="*/ 0 h 1277258"/>
                  <a:gd name="connsiteX1-11" fmla="*/ 353105 w 353105"/>
                  <a:gd name="connsiteY1-12" fmla="*/ 1277258 h 1277258"/>
                  <a:gd name="connsiteX2-13" fmla="*/ 0 w 353105"/>
                  <a:gd name="connsiteY2-14" fmla="*/ 895350 h 1277258"/>
                  <a:gd name="connsiteX3-15" fmla="*/ 353105 w 353105"/>
                  <a:gd name="connsiteY3-16" fmla="*/ 0 h 1277258"/>
                </a:gdLst>
                <a:cxnLst>
                  <a:cxn ang="0">
                    <a:pos x="connsiteX0-1" y="connsiteY0-2"/>
                  </a:cxn>
                  <a:cxn ang="0">
                    <a:pos x="connsiteX1-3" y="connsiteY1-4"/>
                  </a:cxn>
                  <a:cxn ang="0">
                    <a:pos x="connsiteX2-5" y="connsiteY2-6"/>
                  </a:cxn>
                  <a:cxn ang="0">
                    <a:pos x="connsiteX3-7" y="connsiteY3-8"/>
                  </a:cxn>
                </a:cxnLst>
                <a:rect l="l" t="t" r="r" b="b"/>
                <a:pathLst>
                  <a:path w="353105" h="1277258">
                    <a:moveTo>
                      <a:pt x="353105" y="0"/>
                    </a:moveTo>
                    <a:lnTo>
                      <a:pt x="353105" y="1277258"/>
                    </a:lnTo>
                    <a:lnTo>
                      <a:pt x="0" y="895350"/>
                    </a:lnTo>
                    <a:lnTo>
                      <a:pt x="35310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flipH="1">
                <a:off x="6702783" y="2289976"/>
                <a:ext cx="353105" cy="1277258"/>
              </a:xfrm>
              <a:custGeom>
                <a:gdLst>
                  <a:gd name="connsiteX0" fmla="*/ 348343 w 348343"/>
                  <a:gd name="connsiteY0" fmla="*/ 0 h 1277258"/>
                  <a:gd name="connsiteX1" fmla="*/ 348343 w 348343"/>
                  <a:gd name="connsiteY1" fmla="*/ 1277258 h 1277258"/>
                  <a:gd name="connsiteX2" fmla="*/ 0 w 348343"/>
                  <a:gd name="connsiteY2" fmla="*/ 914400 h 1277258"/>
                  <a:gd name="connsiteX3" fmla="*/ 348343 w 348343"/>
                  <a:gd name="connsiteY3" fmla="*/ 0 h 1277258"/>
                  <a:gd name="connsiteX0-1" fmla="*/ 348343 w 348343"/>
                  <a:gd name="connsiteY0-2" fmla="*/ 0 h 1277258"/>
                  <a:gd name="connsiteX1-3" fmla="*/ 348343 w 348343"/>
                  <a:gd name="connsiteY1-4" fmla="*/ 1277258 h 1277258"/>
                  <a:gd name="connsiteX2-5" fmla="*/ 0 w 348343"/>
                  <a:gd name="connsiteY2-6" fmla="*/ 895350 h 1277258"/>
                  <a:gd name="connsiteX3-7" fmla="*/ 348343 w 348343"/>
                  <a:gd name="connsiteY3-8" fmla="*/ 0 h 1277258"/>
                  <a:gd name="connsiteX0-9" fmla="*/ 353105 w 353105"/>
                  <a:gd name="connsiteY0-10" fmla="*/ 0 h 1277258"/>
                  <a:gd name="connsiteX1-11" fmla="*/ 353105 w 353105"/>
                  <a:gd name="connsiteY1-12" fmla="*/ 1277258 h 1277258"/>
                  <a:gd name="connsiteX2-13" fmla="*/ 0 w 353105"/>
                  <a:gd name="connsiteY2-14" fmla="*/ 895350 h 1277258"/>
                  <a:gd name="connsiteX3-15" fmla="*/ 353105 w 353105"/>
                  <a:gd name="connsiteY3-16" fmla="*/ 0 h 1277258"/>
                </a:gdLst>
                <a:cxnLst>
                  <a:cxn ang="0">
                    <a:pos x="connsiteX0-1" y="connsiteY0-2"/>
                  </a:cxn>
                  <a:cxn ang="0">
                    <a:pos x="connsiteX1-3" y="connsiteY1-4"/>
                  </a:cxn>
                  <a:cxn ang="0">
                    <a:pos x="connsiteX2-5" y="connsiteY2-6"/>
                  </a:cxn>
                  <a:cxn ang="0">
                    <a:pos x="connsiteX3-7" y="connsiteY3-8"/>
                  </a:cxn>
                </a:cxnLst>
                <a:rect l="l" t="t" r="r" b="b"/>
                <a:pathLst>
                  <a:path w="353105" h="1277258">
                    <a:moveTo>
                      <a:pt x="353105" y="0"/>
                    </a:moveTo>
                    <a:lnTo>
                      <a:pt x="353105" y="1277258"/>
                    </a:lnTo>
                    <a:lnTo>
                      <a:pt x="0" y="895350"/>
                    </a:lnTo>
                    <a:lnTo>
                      <a:pt x="353105" y="0"/>
                    </a:lnTo>
                    <a:close/>
                  </a:path>
                </a:pathLst>
              </a:cu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flipV="1">
              <a:off x="5798191" y="3756176"/>
              <a:ext cx="706210" cy="1277258"/>
              <a:chOff x="6349678" y="2289976"/>
              <a:chExt cx="706210" cy="1277258"/>
            </a:xfrm>
          </p:grpSpPr>
          <p:sp>
            <p:nvSpPr>
              <p:cNvPr id="19" name="任意多边形: 形状 18"/>
              <p:cNvSpPr/>
              <p:nvPr/>
            </p:nvSpPr>
            <p:spPr>
              <a:xfrm>
                <a:off x="6349678" y="2289976"/>
                <a:ext cx="353105" cy="1277258"/>
              </a:xfrm>
              <a:custGeom>
                <a:gdLst>
                  <a:gd name="connsiteX0" fmla="*/ 348343 w 348343"/>
                  <a:gd name="connsiteY0" fmla="*/ 0 h 1277258"/>
                  <a:gd name="connsiteX1" fmla="*/ 348343 w 348343"/>
                  <a:gd name="connsiteY1" fmla="*/ 1277258 h 1277258"/>
                  <a:gd name="connsiteX2" fmla="*/ 0 w 348343"/>
                  <a:gd name="connsiteY2" fmla="*/ 914400 h 1277258"/>
                  <a:gd name="connsiteX3" fmla="*/ 348343 w 348343"/>
                  <a:gd name="connsiteY3" fmla="*/ 0 h 1277258"/>
                  <a:gd name="connsiteX0-1" fmla="*/ 348343 w 348343"/>
                  <a:gd name="connsiteY0-2" fmla="*/ 0 h 1277258"/>
                  <a:gd name="connsiteX1-3" fmla="*/ 348343 w 348343"/>
                  <a:gd name="connsiteY1-4" fmla="*/ 1277258 h 1277258"/>
                  <a:gd name="connsiteX2-5" fmla="*/ 0 w 348343"/>
                  <a:gd name="connsiteY2-6" fmla="*/ 895350 h 1277258"/>
                  <a:gd name="connsiteX3-7" fmla="*/ 348343 w 348343"/>
                  <a:gd name="connsiteY3-8" fmla="*/ 0 h 1277258"/>
                  <a:gd name="connsiteX0-9" fmla="*/ 353105 w 353105"/>
                  <a:gd name="connsiteY0-10" fmla="*/ 0 h 1277258"/>
                  <a:gd name="connsiteX1-11" fmla="*/ 353105 w 353105"/>
                  <a:gd name="connsiteY1-12" fmla="*/ 1277258 h 1277258"/>
                  <a:gd name="connsiteX2-13" fmla="*/ 0 w 353105"/>
                  <a:gd name="connsiteY2-14" fmla="*/ 895350 h 1277258"/>
                  <a:gd name="connsiteX3-15" fmla="*/ 353105 w 353105"/>
                  <a:gd name="connsiteY3-16" fmla="*/ 0 h 1277258"/>
                </a:gdLst>
                <a:cxnLst>
                  <a:cxn ang="0">
                    <a:pos x="connsiteX0-1" y="connsiteY0-2"/>
                  </a:cxn>
                  <a:cxn ang="0">
                    <a:pos x="connsiteX1-3" y="connsiteY1-4"/>
                  </a:cxn>
                  <a:cxn ang="0">
                    <a:pos x="connsiteX2-5" y="connsiteY2-6"/>
                  </a:cxn>
                  <a:cxn ang="0">
                    <a:pos x="connsiteX3-7" y="connsiteY3-8"/>
                  </a:cxn>
                </a:cxnLst>
                <a:rect l="l" t="t" r="r" b="b"/>
                <a:pathLst>
                  <a:path w="353105" h="1277258">
                    <a:moveTo>
                      <a:pt x="353105" y="0"/>
                    </a:moveTo>
                    <a:lnTo>
                      <a:pt x="353105" y="1277258"/>
                    </a:lnTo>
                    <a:lnTo>
                      <a:pt x="0" y="895350"/>
                    </a:lnTo>
                    <a:lnTo>
                      <a:pt x="35310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flipH="1">
                <a:off x="6702783" y="2289976"/>
                <a:ext cx="353105" cy="1277258"/>
              </a:xfrm>
              <a:custGeom>
                <a:gdLst>
                  <a:gd name="connsiteX0" fmla="*/ 348343 w 348343"/>
                  <a:gd name="connsiteY0" fmla="*/ 0 h 1277258"/>
                  <a:gd name="connsiteX1" fmla="*/ 348343 w 348343"/>
                  <a:gd name="connsiteY1" fmla="*/ 1277258 h 1277258"/>
                  <a:gd name="connsiteX2" fmla="*/ 0 w 348343"/>
                  <a:gd name="connsiteY2" fmla="*/ 914400 h 1277258"/>
                  <a:gd name="connsiteX3" fmla="*/ 348343 w 348343"/>
                  <a:gd name="connsiteY3" fmla="*/ 0 h 1277258"/>
                  <a:gd name="connsiteX0-1" fmla="*/ 348343 w 348343"/>
                  <a:gd name="connsiteY0-2" fmla="*/ 0 h 1277258"/>
                  <a:gd name="connsiteX1-3" fmla="*/ 348343 w 348343"/>
                  <a:gd name="connsiteY1-4" fmla="*/ 1277258 h 1277258"/>
                  <a:gd name="connsiteX2-5" fmla="*/ 0 w 348343"/>
                  <a:gd name="connsiteY2-6" fmla="*/ 895350 h 1277258"/>
                  <a:gd name="connsiteX3-7" fmla="*/ 348343 w 348343"/>
                  <a:gd name="connsiteY3-8" fmla="*/ 0 h 1277258"/>
                  <a:gd name="connsiteX0-9" fmla="*/ 353105 w 353105"/>
                  <a:gd name="connsiteY0-10" fmla="*/ 0 h 1277258"/>
                  <a:gd name="connsiteX1-11" fmla="*/ 353105 w 353105"/>
                  <a:gd name="connsiteY1-12" fmla="*/ 1277258 h 1277258"/>
                  <a:gd name="connsiteX2-13" fmla="*/ 0 w 353105"/>
                  <a:gd name="connsiteY2-14" fmla="*/ 895350 h 1277258"/>
                  <a:gd name="connsiteX3-15" fmla="*/ 353105 w 353105"/>
                  <a:gd name="connsiteY3-16" fmla="*/ 0 h 1277258"/>
                </a:gdLst>
                <a:cxnLst>
                  <a:cxn ang="0">
                    <a:pos x="connsiteX0-1" y="connsiteY0-2"/>
                  </a:cxn>
                  <a:cxn ang="0">
                    <a:pos x="connsiteX1-3" y="connsiteY1-4"/>
                  </a:cxn>
                  <a:cxn ang="0">
                    <a:pos x="connsiteX2-5" y="connsiteY2-6"/>
                  </a:cxn>
                  <a:cxn ang="0">
                    <a:pos x="connsiteX3-7" y="connsiteY3-8"/>
                  </a:cxn>
                </a:cxnLst>
                <a:rect l="l" t="t" r="r" b="b"/>
                <a:pathLst>
                  <a:path w="353105" h="1277258">
                    <a:moveTo>
                      <a:pt x="353105" y="0"/>
                    </a:moveTo>
                    <a:lnTo>
                      <a:pt x="353105" y="1277258"/>
                    </a:lnTo>
                    <a:lnTo>
                      <a:pt x="0" y="895350"/>
                    </a:lnTo>
                    <a:lnTo>
                      <a:pt x="353105" y="0"/>
                    </a:lnTo>
                    <a:close/>
                  </a:path>
                </a:pathLst>
              </a:cu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4" name="组合 33"/>
          <p:cNvGrpSpPr/>
          <p:nvPr/>
        </p:nvGrpSpPr>
        <p:grpSpPr>
          <a:xfrm>
            <a:off x="8490768" y="2975827"/>
            <a:ext cx="2831418" cy="1588944"/>
            <a:chOff x="8490768" y="2975827"/>
            <a:chExt cx="2831418" cy="1588944"/>
          </a:xfrm>
        </p:grpSpPr>
        <p:sp>
          <p:nvSpPr>
            <p:cNvPr id="22" name="文本框 21"/>
            <p:cNvSpPr txBox="1"/>
            <p:nvPr/>
          </p:nvSpPr>
          <p:spPr>
            <a:xfrm>
              <a:off x="8547447" y="3364442"/>
              <a:ext cx="2774739" cy="1200329"/>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23" name="文本框 2"/>
            <p:cNvSpPr txBox="1"/>
            <p:nvPr/>
          </p:nvSpPr>
          <p:spPr>
            <a:xfrm>
              <a:off x="8490768" y="2975827"/>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grpSp>
        <p:nvGrpSpPr>
          <p:cNvPr id="36" name="组合 35"/>
          <p:cNvGrpSpPr/>
          <p:nvPr/>
        </p:nvGrpSpPr>
        <p:grpSpPr>
          <a:xfrm>
            <a:off x="2956420" y="1159131"/>
            <a:ext cx="6552728" cy="789980"/>
            <a:chOff x="2956420" y="1159131"/>
            <a:chExt cx="6552728" cy="789980"/>
          </a:xfrm>
        </p:grpSpPr>
        <p:sp>
          <p:nvSpPr>
            <p:cNvPr id="24" name="文本框 23"/>
            <p:cNvSpPr txBox="1"/>
            <p:nvPr/>
          </p:nvSpPr>
          <p:spPr>
            <a:xfrm>
              <a:off x="2956420" y="1487446"/>
              <a:ext cx="6552728" cy="461665"/>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25" name="文本框 2"/>
            <p:cNvSpPr txBox="1"/>
            <p:nvPr/>
          </p:nvSpPr>
          <p:spPr>
            <a:xfrm>
              <a:off x="5377864" y="1159131"/>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grpSp>
        <p:nvGrpSpPr>
          <p:cNvPr id="35" name="组合 34"/>
          <p:cNvGrpSpPr/>
          <p:nvPr/>
        </p:nvGrpSpPr>
        <p:grpSpPr>
          <a:xfrm>
            <a:off x="1150002" y="2856410"/>
            <a:ext cx="2831418" cy="1588944"/>
            <a:chOff x="1150002" y="2856410"/>
            <a:chExt cx="2831418" cy="1588944"/>
          </a:xfrm>
        </p:grpSpPr>
        <p:sp>
          <p:nvSpPr>
            <p:cNvPr id="26" name="文本框 25"/>
            <p:cNvSpPr txBox="1"/>
            <p:nvPr/>
          </p:nvSpPr>
          <p:spPr>
            <a:xfrm>
              <a:off x="1206681" y="3245025"/>
              <a:ext cx="2774739" cy="1200329"/>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27" name="文本框 2"/>
            <p:cNvSpPr txBox="1"/>
            <p:nvPr/>
          </p:nvSpPr>
          <p:spPr>
            <a:xfrm>
              <a:off x="1150002" y="2856410"/>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grpSp>
        <p:nvGrpSpPr>
          <p:cNvPr id="37" name="组合 36"/>
          <p:cNvGrpSpPr/>
          <p:nvPr/>
        </p:nvGrpSpPr>
        <p:grpSpPr>
          <a:xfrm>
            <a:off x="5502500" y="5603724"/>
            <a:ext cx="6440019" cy="780089"/>
            <a:chOff x="5502500" y="5603724"/>
            <a:chExt cx="6440019" cy="780089"/>
          </a:xfrm>
        </p:grpSpPr>
        <p:sp>
          <p:nvSpPr>
            <p:cNvPr id="28" name="文本框 27"/>
            <p:cNvSpPr txBox="1"/>
            <p:nvPr/>
          </p:nvSpPr>
          <p:spPr>
            <a:xfrm>
              <a:off x="5559179" y="5922148"/>
              <a:ext cx="6383340" cy="461665"/>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29" name="文本框 2"/>
            <p:cNvSpPr txBox="1"/>
            <p:nvPr/>
          </p:nvSpPr>
          <p:spPr>
            <a:xfrm>
              <a:off x="5502500" y="5603724"/>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
                                        </p:tgtEl>
                                      </p:cBhvr>
                                    </p:animEffect>
                                  </p:childTnLst>
                                </p:cTn>
                              </p:par>
                              <p:par>
                                <p:cTn id="17" presetID="22" presetClass="entr" presetSubtype="8"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3" presetClass="entr" presetSubtype="16" fill="hold" nodeType="withEffect">
                                  <p:stCondLst>
                                    <p:cond delay="15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childTnLst>
                                </p:cTn>
                              </p:par>
                              <p:par>
                                <p:cTn id="24" presetID="6" presetClass="emph" presetSubtype="0" autoRev="1" fill="hold" nodeType="withEffect">
                                  <p:stCondLst>
                                    <p:cond delay="1750"/>
                                  </p:stCondLst>
                                  <p:childTnLst>
                                    <p:animScale>
                                      <p:cBhvr>
                                        <p:cTn id="25" dur="250" fill="hold"/>
                                        <p:tgtEl>
                                          <p:spTgt spid="21"/>
                                        </p:tgtEl>
                                      </p:cBhvr>
                                      <p:by x="105000" y="105000"/>
                                    </p:animScale>
                                  </p:childTnLst>
                                </p:cTn>
                              </p:par>
                              <p:par>
                                <p:cTn id="26" presetID="26" presetClass="emph" presetSubtype="0" fill="hold" nodeType="withEffect">
                                  <p:stCondLst>
                                    <p:cond delay="2250"/>
                                  </p:stCondLst>
                                  <p:childTnLst>
                                    <p:animEffect transition="out" filter="fade">
                                      <p:cBhvr>
                                        <p:cTn id="27" dur="500" tmFilter="0, 0; .2, .5; .8, .5; 1, 0"/>
                                        <p:tgtEl>
                                          <p:spTgt spid="21"/>
                                        </p:tgtEl>
                                      </p:cBhvr>
                                    </p:animEffect>
                                    <p:animScale>
                                      <p:cBhvr>
                                        <p:cTn id="28" dur="250" autoRev="1" fill="hold"/>
                                        <p:tgtEl>
                                          <p:spTgt spid="21"/>
                                        </p:tgtEl>
                                      </p:cBhvr>
                                      <p:by x="105000" y="105000"/>
                                    </p:animScale>
                                  </p:childTnLst>
                                </p:cTn>
                              </p:par>
                              <p:par>
                                <p:cTn id="29" presetID="42" presetClass="entr" presetSubtype="0" fill="hold" nodeType="withEffect">
                                  <p:stCondLst>
                                    <p:cond delay="275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1000" fill="hold"/>
                                        <p:tgtEl>
                                          <p:spTgt spid="3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325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1000"/>
                                        <p:tgtEl>
                                          <p:spTgt spid="34"/>
                                        </p:tgtEl>
                                      </p:cBhvr>
                                    </p:animEffect>
                                    <p:anim calcmode="lin" valueType="num">
                                      <p:cBhvr>
                                        <p:cTn id="37" dur="1000" fill="hold"/>
                                        <p:tgtEl>
                                          <p:spTgt spid="34"/>
                                        </p:tgtEl>
                                        <p:attrNameLst>
                                          <p:attrName>ppt_x</p:attrName>
                                        </p:attrNameLst>
                                      </p:cBhvr>
                                      <p:tavLst>
                                        <p:tav tm="0">
                                          <p:val>
                                            <p:strVal val="#ppt_x"/>
                                          </p:val>
                                        </p:tav>
                                        <p:tav tm="100000">
                                          <p:val>
                                            <p:strVal val="#ppt_x"/>
                                          </p:val>
                                        </p:tav>
                                      </p:tavLst>
                                    </p:anim>
                                    <p:anim calcmode="lin" valueType="num">
                                      <p:cBhvr>
                                        <p:cTn id="38" dur="1000" fill="hold"/>
                                        <p:tgtEl>
                                          <p:spTgt spid="34"/>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375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1000"/>
                                        <p:tgtEl>
                                          <p:spTgt spid="37"/>
                                        </p:tgtEl>
                                      </p:cBhvr>
                                    </p:animEffect>
                                    <p:anim calcmode="lin" valueType="num">
                                      <p:cBhvr>
                                        <p:cTn id="42" dur="1000" fill="hold"/>
                                        <p:tgtEl>
                                          <p:spTgt spid="37"/>
                                        </p:tgtEl>
                                        <p:attrNameLst>
                                          <p:attrName>ppt_x</p:attrName>
                                        </p:attrNameLst>
                                      </p:cBhvr>
                                      <p:tavLst>
                                        <p:tav tm="0">
                                          <p:val>
                                            <p:strVal val="#ppt_x"/>
                                          </p:val>
                                        </p:tav>
                                        <p:tav tm="100000">
                                          <p:val>
                                            <p:strVal val="#ppt_x"/>
                                          </p:val>
                                        </p:tav>
                                      </p:tavLst>
                                    </p:anim>
                                    <p:anim calcmode="lin" valueType="num">
                                      <p:cBhvr>
                                        <p:cTn id="43" dur="1000" fill="hold"/>
                                        <p:tgtEl>
                                          <p:spTgt spid="37"/>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425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1000"/>
                                        <p:tgtEl>
                                          <p:spTgt spid="35"/>
                                        </p:tgtEl>
                                      </p:cBhvr>
                                    </p:animEffect>
                                    <p:anim calcmode="lin" valueType="num">
                                      <p:cBhvr>
                                        <p:cTn id="47" dur="1000" fill="hold"/>
                                        <p:tgtEl>
                                          <p:spTgt spid="35"/>
                                        </p:tgtEl>
                                        <p:attrNameLst>
                                          <p:attrName>ppt_x</p:attrName>
                                        </p:attrNameLst>
                                      </p:cBhvr>
                                      <p:tavLst>
                                        <p:tav tm="0">
                                          <p:val>
                                            <p:strVal val="#ppt_x"/>
                                          </p:val>
                                        </p:tav>
                                        <p:tav tm="100000">
                                          <p:val>
                                            <p:strVal val="#ppt_x"/>
                                          </p:val>
                                        </p:tav>
                                      </p:tavLst>
                                    </p:anim>
                                    <p:anim calcmode="lin" valueType="num">
                                      <p:cBhvr>
                                        <p:cTn id="4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39" name="矩形 38"/>
          <p:cNvSpPr/>
          <p:nvPr/>
        </p:nvSpPr>
        <p:spPr>
          <a:xfrm flipH="1">
            <a:off x="1" y="0"/>
            <a:ext cx="6038850" cy="6859588"/>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5972872" y="2526355"/>
            <a:ext cx="3798710" cy="467792"/>
            <a:chOff x="5972872" y="2526355"/>
            <a:chExt cx="3798710" cy="467792"/>
          </a:xfrm>
        </p:grpSpPr>
        <p:sp>
          <p:nvSpPr>
            <p:cNvPr id="40" name="矩形 39"/>
            <p:cNvSpPr/>
            <p:nvPr/>
          </p:nvSpPr>
          <p:spPr>
            <a:xfrm>
              <a:off x="5972872" y="2535618"/>
              <a:ext cx="3798710" cy="458529"/>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6339261" y="2526355"/>
              <a:ext cx="1415773" cy="461665"/>
            </a:xfrm>
            <a:prstGeom prst="rect">
              <a:avLst/>
            </a:prstGeom>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rPr>
                <a:t>研究目标</a:t>
              </a:r>
              <a:endParaRPr lang="en-US" altLang="zh-CN">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5972872" y="3141762"/>
            <a:ext cx="3798711" cy="497150"/>
            <a:chOff x="5972872" y="3141762"/>
            <a:chExt cx="3798711" cy="497150"/>
          </a:xfrm>
        </p:grpSpPr>
        <p:sp>
          <p:nvSpPr>
            <p:cNvPr id="41" name="矩形 40"/>
            <p:cNvSpPr/>
            <p:nvPr/>
          </p:nvSpPr>
          <p:spPr>
            <a:xfrm>
              <a:off x="5972872" y="3141762"/>
              <a:ext cx="3798711" cy="458529"/>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339261" y="3177247"/>
              <a:ext cx="1415773" cy="461665"/>
            </a:xfrm>
            <a:prstGeom prst="rect">
              <a:avLst/>
            </a:prstGeom>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rPr>
                <a:t>研究成果</a:t>
              </a:r>
              <a:endParaRPr lang="en-US" altLang="zh-CN">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5972871" y="3723158"/>
            <a:ext cx="3798711" cy="497149"/>
            <a:chOff x="5972871" y="3723158"/>
            <a:chExt cx="3798711" cy="497149"/>
          </a:xfrm>
        </p:grpSpPr>
        <p:sp>
          <p:nvSpPr>
            <p:cNvPr id="42" name="矩形 41"/>
            <p:cNvSpPr/>
            <p:nvPr/>
          </p:nvSpPr>
          <p:spPr>
            <a:xfrm>
              <a:off x="5972871" y="3723158"/>
              <a:ext cx="3798711" cy="458529"/>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312192" y="3758642"/>
              <a:ext cx="1415773" cy="461665"/>
            </a:xfrm>
            <a:prstGeom prst="rect">
              <a:avLst/>
            </a:prstGeom>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rPr>
                <a:t>应用前景</a:t>
              </a:r>
              <a:endParaRPr lang="en-US" altLang="zh-CN">
                <a:solidFill>
                  <a:schemeClr val="bg1"/>
                </a:solidFill>
                <a:latin typeface="微软雅黑" panose="020b0503020204020204" pitchFamily="34" charset="-122"/>
                <a:ea typeface="微软雅黑" panose="020b0503020204020204" pitchFamily="34" charset="-122"/>
              </a:endParaRPr>
            </a:p>
          </p:txBody>
        </p:sp>
      </p:grpSp>
      <p:pic>
        <p:nvPicPr>
          <p:cNvPr id="51" name="图片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1383" y="272199"/>
            <a:ext cx="3609100" cy="1069363"/>
          </a:xfrm>
          <a:prstGeom prst="rect">
            <a:avLst/>
          </a:prstGeom>
        </p:spPr>
      </p:pic>
      <p:sp>
        <p:nvSpPr>
          <p:cNvPr id="54" name="文本框 53"/>
          <p:cNvSpPr txBox="1"/>
          <p:nvPr/>
        </p:nvSpPr>
        <p:spPr>
          <a:xfrm>
            <a:off x="870988" y="4754011"/>
            <a:ext cx="4493538" cy="831125"/>
          </a:xfrm>
          <a:prstGeom prst="rect">
            <a:avLst/>
          </a:prstGeom>
          <a:noFill/>
        </p:spPr>
        <p:txBody>
          <a:bodyPr wrap="none" rtlCol="0">
            <a:spAutoFit/>
          </a:bodyPr>
          <a:lstStyle/>
          <a:p>
            <a:pPr algn="ctr"/>
            <a:r>
              <a:rPr lang="zh-CN" altLang="en-US" sz="4800" b="1">
                <a:solidFill>
                  <a:schemeClr val="bg1"/>
                </a:solidFill>
                <a:latin typeface="微软雅黑" panose="020b0503020204020204" pitchFamily="34" charset="-122"/>
                <a:ea typeface="微软雅黑" panose="020b0503020204020204" pitchFamily="34" charset="-122"/>
              </a:rPr>
              <a:t>研究成果与应用</a:t>
            </a:r>
          </a:p>
        </p:txBody>
      </p:sp>
      <p:grpSp>
        <p:nvGrpSpPr>
          <p:cNvPr id="2" name="组合 1"/>
          <p:cNvGrpSpPr/>
          <p:nvPr/>
        </p:nvGrpSpPr>
        <p:grpSpPr>
          <a:xfrm>
            <a:off x="1840426" y="1937795"/>
            <a:ext cx="2448839" cy="2448839"/>
            <a:chOff x="1840426" y="1937795"/>
            <a:chExt cx="2448839" cy="2448839"/>
          </a:xfrm>
        </p:grpSpPr>
        <p:sp>
          <p:nvSpPr>
            <p:cNvPr id="43" name="椭圆 42"/>
            <p:cNvSpPr/>
            <p:nvPr/>
          </p:nvSpPr>
          <p:spPr>
            <a:xfrm>
              <a:off x="1840426" y="1937795"/>
              <a:ext cx="2448839" cy="24488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944207" y="2041575"/>
              <a:ext cx="2241280" cy="224128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4"/>
            <p:cNvSpPr txBox="1"/>
            <p:nvPr/>
          </p:nvSpPr>
          <p:spPr>
            <a:xfrm>
              <a:off x="1893344" y="3685486"/>
              <a:ext cx="2376814" cy="473594"/>
            </a:xfrm>
            <a:prstGeom prst="rect">
              <a:avLst/>
            </a:prstGeom>
          </p:spPr>
          <p:txBody>
            <a:bodyPr vert="horz" lIns="91461" tIns="45731" rIns="91461" bIns="4573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FCB00F"/>
                  </a:solidFill>
                  <a:latin typeface="微软雅黑" panose="020b0503020204020204" pitchFamily="34" charset="-122"/>
                  <a:ea typeface="微软雅黑" panose="020b0503020204020204" pitchFamily="34" charset="-122"/>
                </a:rPr>
                <a:t>第四章</a:t>
              </a:r>
            </a:p>
          </p:txBody>
        </p:sp>
        <p:sp>
          <p:nvSpPr>
            <p:cNvPr id="38" name="Freeform 7"/>
            <p:cNvSpPr>
              <a:spLocks noEditPoints="1"/>
            </p:cNvSpPr>
            <p:nvPr/>
          </p:nvSpPr>
          <p:spPr bwMode="auto">
            <a:xfrm>
              <a:off x="2395885" y="2414325"/>
              <a:ext cx="1371731" cy="1154356"/>
            </a:xfrm>
            <a:custGeom>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rgbClr val="FCB00F"/>
            </a:solidFill>
            <a:ln>
              <a:noFill/>
            </a:ln>
          </p:spPr>
          <p:txBody>
            <a:bodyPr vert="horz" wrap="square" lIns="91461" tIns="45731" rIns="91461" bIns="45731"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randombar(horizontal)">
                                      <p:cBhvr>
                                        <p:cTn id="7" dur="500"/>
                                        <p:tgtEl>
                                          <p:spTgt spid="39"/>
                                        </p:tgtEl>
                                      </p:cBhvr>
                                    </p:animEffect>
                                  </p:childTnLst>
                                </p:cTn>
                              </p:par>
                              <p:par>
                                <p:cTn id="8" presetID="23" presetClass="entr" presetSubtype="16"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childTnLst>
                                </p:cTn>
                              </p:par>
                              <p:par>
                                <p:cTn id="12" presetID="42" presetClass="entr" presetSubtype="0" fill="hold" grpId="0" nodeType="withEffect">
                                  <p:stCondLst>
                                    <p:cond delay="75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1000"/>
                                        <p:tgtEl>
                                          <p:spTgt spid="54"/>
                                        </p:tgtEl>
                                      </p:cBhvr>
                                    </p:animEffect>
                                    <p:anim calcmode="lin" valueType="num">
                                      <p:cBhvr>
                                        <p:cTn id="15" dur="1000" fill="hold"/>
                                        <p:tgtEl>
                                          <p:spTgt spid="54"/>
                                        </p:tgtEl>
                                        <p:attrNameLst>
                                          <p:attrName>ppt_x</p:attrName>
                                        </p:attrNameLst>
                                      </p:cBhvr>
                                      <p:tavLst>
                                        <p:tav tm="0">
                                          <p:val>
                                            <p:strVal val="#ppt_x"/>
                                          </p:val>
                                        </p:tav>
                                        <p:tav tm="100000">
                                          <p:val>
                                            <p:strVal val="#ppt_x"/>
                                          </p:val>
                                        </p:tav>
                                      </p:tavLst>
                                    </p:anim>
                                    <p:anim calcmode="lin" valueType="num">
                                      <p:cBhvr>
                                        <p:cTn id="16" dur="1000" fill="hold"/>
                                        <p:tgtEl>
                                          <p:spTgt spid="54"/>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100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1000"/>
                                        <p:tgtEl>
                                          <p:spTgt spid="51"/>
                                        </p:tgtEl>
                                      </p:cBhvr>
                                    </p:animEffect>
                                    <p:anim calcmode="lin" valueType="num">
                                      <p:cBhvr>
                                        <p:cTn id="20" dur="1000" fill="hold"/>
                                        <p:tgtEl>
                                          <p:spTgt spid="51"/>
                                        </p:tgtEl>
                                        <p:attrNameLst>
                                          <p:attrName>ppt_x</p:attrName>
                                        </p:attrNameLst>
                                      </p:cBhvr>
                                      <p:tavLst>
                                        <p:tav tm="0">
                                          <p:val>
                                            <p:strVal val="#ppt_x"/>
                                          </p:val>
                                        </p:tav>
                                        <p:tav tm="100000">
                                          <p:val>
                                            <p:strVal val="#ppt_x"/>
                                          </p:val>
                                        </p:tav>
                                      </p:tavLst>
                                    </p:anim>
                                    <p:anim calcmode="lin" valueType="num">
                                      <p:cBhvr>
                                        <p:cTn id="21" dur="1000" fill="hold"/>
                                        <p:tgtEl>
                                          <p:spTgt spid="51"/>
                                        </p:tgtEl>
                                        <p:attrNameLst>
                                          <p:attrName>ppt_y</p:attrName>
                                        </p:attrNameLst>
                                      </p:cBhvr>
                                      <p:tavLst>
                                        <p:tav tm="0">
                                          <p:val>
                                            <p:strVal val="#ppt_y-.1"/>
                                          </p:val>
                                        </p:tav>
                                        <p:tav tm="100000">
                                          <p:val>
                                            <p:strVal val="#ppt_y"/>
                                          </p:val>
                                        </p:tav>
                                      </p:tavLst>
                                    </p:anim>
                                  </p:childTnLst>
                                </p:cTn>
                              </p:par>
                              <p:par>
                                <p:cTn id="22" presetID="2" presetClass="entr" presetSubtype="2" fill="hold" nodeType="withEffect">
                                  <p:stCondLst>
                                    <p:cond delay="150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750" fill="hold"/>
                                        <p:tgtEl>
                                          <p:spTgt spid="3"/>
                                        </p:tgtEl>
                                        <p:attrNameLst>
                                          <p:attrName>ppt_x</p:attrName>
                                        </p:attrNameLst>
                                      </p:cBhvr>
                                      <p:tavLst>
                                        <p:tav tm="0">
                                          <p:val>
                                            <p:strVal val="1+#ppt_w/2"/>
                                          </p:val>
                                        </p:tav>
                                        <p:tav tm="100000">
                                          <p:val>
                                            <p:strVal val="#ppt_x"/>
                                          </p:val>
                                        </p:tav>
                                      </p:tavLst>
                                    </p:anim>
                                    <p:anim calcmode="lin" valueType="num">
                                      <p:cBhvr additive="base">
                                        <p:cTn id="25" dur="750" fill="hold"/>
                                        <p:tgtEl>
                                          <p:spTgt spid="3"/>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200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750" fill="hold"/>
                                        <p:tgtEl>
                                          <p:spTgt spid="4"/>
                                        </p:tgtEl>
                                        <p:attrNameLst>
                                          <p:attrName>ppt_x</p:attrName>
                                        </p:attrNameLst>
                                      </p:cBhvr>
                                      <p:tavLst>
                                        <p:tav tm="0">
                                          <p:val>
                                            <p:strVal val="1+#ppt_w/2"/>
                                          </p:val>
                                        </p:tav>
                                        <p:tav tm="100000">
                                          <p:val>
                                            <p:strVal val="#ppt_x"/>
                                          </p:val>
                                        </p:tav>
                                      </p:tavLst>
                                    </p:anim>
                                    <p:anim calcmode="lin" valueType="num">
                                      <p:cBhvr additive="base">
                                        <p:cTn id="29" dur="750" fill="hold"/>
                                        <p:tgtEl>
                                          <p:spTgt spid="4"/>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250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750" fill="hold"/>
                                        <p:tgtEl>
                                          <p:spTgt spid="5"/>
                                        </p:tgtEl>
                                        <p:attrNameLst>
                                          <p:attrName>ppt_x</p:attrName>
                                        </p:attrNameLst>
                                      </p:cBhvr>
                                      <p:tavLst>
                                        <p:tav tm="0">
                                          <p:val>
                                            <p:strVal val="1+#ppt_w/2"/>
                                          </p:val>
                                        </p:tav>
                                        <p:tav tm="100000">
                                          <p:val>
                                            <p:strVal val="#ppt_x"/>
                                          </p:val>
                                        </p:tav>
                                      </p:tavLst>
                                    </p:anim>
                                    <p:anim calcmode="lin" valueType="num">
                                      <p:cBhvr additive="base">
                                        <p:cTn id="33"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4" grpId="0"/>
    </p:bldLst>
  </p:timing>
</p:sld>
</file>

<file path=ppt/slides/slide1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grpSp>
        <p:nvGrpSpPr>
          <p:cNvPr id="18" name="组合 17"/>
          <p:cNvGrpSpPr/>
          <p:nvPr/>
        </p:nvGrpSpPr>
        <p:grpSpPr>
          <a:xfrm>
            <a:off x="0" y="6526138"/>
            <a:ext cx="12198350" cy="333450"/>
            <a:chOff x="0" y="6526138"/>
            <a:chExt cx="12198350" cy="333450"/>
          </a:xfrm>
        </p:grpSpPr>
        <p:sp>
          <p:nvSpPr>
            <p:cNvPr id="19" name="矩形 18"/>
            <p:cNvSpPr/>
            <p:nvPr/>
          </p:nvSpPr>
          <p:spPr>
            <a:xfrm>
              <a:off x="0" y="6526138"/>
              <a:ext cx="7323311" cy="33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875039" y="6526138"/>
              <a:ext cx="7323311" cy="33345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
          <p:cNvSpPr txBox="1"/>
          <p:nvPr/>
        </p:nvSpPr>
        <p:spPr>
          <a:xfrm>
            <a:off x="1541858" y="170270"/>
            <a:ext cx="2829125" cy="646331"/>
          </a:xfrm>
          <a:prstGeom prst="rect">
            <a:avLst/>
          </a:prstGeom>
          <a:noFill/>
        </p:spPr>
        <p:txBody>
          <a:bodyPr wrap="square" rtlCol="0">
            <a:spAutoFit/>
          </a:bodyPr>
          <a:lstStyle/>
          <a:p>
            <a:pPr algn="ctr"/>
            <a:r>
              <a:rPr lang="zh-CN" altLang="en-US" sz="3600" b="1">
                <a:solidFill>
                  <a:srgbClr val="005DA2"/>
                </a:solidFill>
                <a:latin typeface="微软雅黑" panose="020b0503020204020204" pitchFamily="34" charset="-122"/>
                <a:ea typeface="微软雅黑" panose="020b0503020204020204" pitchFamily="34" charset="-122"/>
              </a:rPr>
              <a:t>研究目标</a:t>
            </a:r>
          </a:p>
        </p:txBody>
      </p:sp>
      <p:cxnSp>
        <p:nvCxnSpPr>
          <p:cNvPr id="22" name="直接连接符 21"/>
          <p:cNvCxnSpPr/>
          <p:nvPr/>
        </p:nvCxnSpPr>
        <p:spPr>
          <a:xfrm>
            <a:off x="0" y="897265"/>
            <a:ext cx="1219835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66" y="-13642"/>
            <a:ext cx="1366612" cy="964903"/>
          </a:xfrm>
          <a:prstGeom prst="rect">
            <a:avLst/>
          </a:prstGeom>
        </p:spPr>
      </p:pic>
      <p:grpSp>
        <p:nvGrpSpPr>
          <p:cNvPr id="6" name="组合 5"/>
          <p:cNvGrpSpPr/>
          <p:nvPr/>
        </p:nvGrpSpPr>
        <p:grpSpPr>
          <a:xfrm>
            <a:off x="6978600" y="4890153"/>
            <a:ext cx="3928987" cy="1219612"/>
            <a:chOff x="6978600" y="4890153"/>
            <a:chExt cx="3928987" cy="1219612"/>
          </a:xfrm>
        </p:grpSpPr>
        <p:sp>
          <p:nvSpPr>
            <p:cNvPr id="25" name="文本框 24"/>
            <p:cNvSpPr txBox="1"/>
            <p:nvPr/>
          </p:nvSpPr>
          <p:spPr>
            <a:xfrm>
              <a:off x="7035279" y="5278768"/>
              <a:ext cx="3872308" cy="830997"/>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26" name="文本框 2"/>
            <p:cNvSpPr txBox="1"/>
            <p:nvPr/>
          </p:nvSpPr>
          <p:spPr>
            <a:xfrm>
              <a:off x="6978600" y="4890153"/>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pic>
        <p:nvPicPr>
          <p:cNvPr id="29" name="图片 28"/>
          <p:cNvPicPr>
            <a:picLocks noChangeAspect="1"/>
          </p:cNvPicPr>
          <p:nvPr/>
        </p:nvPicPr>
        <p:blipFill>
          <a:blip r:embed="rId4">
            <a:extLst>
              <a:ext uri="{28A0092B-C50C-407E-A947-70E740481C1C}">
                <a14:useLocalDpi xmlns:a14="http://schemas.microsoft.com/office/drawing/2010/main" val="0"/>
              </a:ext>
            </a:extLst>
          </a:blip>
          <a:srcRect r="2852" b="9811"/>
          <a:stretch>
            <a:fillRect/>
          </a:stretch>
        </p:blipFill>
        <p:spPr>
          <a:xfrm>
            <a:off x="3217984" y="1313639"/>
            <a:ext cx="5036694" cy="4149304"/>
          </a:xfrm>
          <a:prstGeom prst="rect">
            <a:avLst/>
          </a:prstGeom>
        </p:spPr>
      </p:pic>
      <p:grpSp>
        <p:nvGrpSpPr>
          <p:cNvPr id="5" name="组合 4"/>
          <p:cNvGrpSpPr/>
          <p:nvPr/>
        </p:nvGrpSpPr>
        <p:grpSpPr>
          <a:xfrm>
            <a:off x="7914704" y="2494372"/>
            <a:ext cx="3928987" cy="1219612"/>
            <a:chOff x="7914704" y="2494372"/>
            <a:chExt cx="3928987" cy="1219612"/>
          </a:xfrm>
        </p:grpSpPr>
        <p:sp>
          <p:nvSpPr>
            <p:cNvPr id="30" name="文本框 29"/>
            <p:cNvSpPr txBox="1"/>
            <p:nvPr/>
          </p:nvSpPr>
          <p:spPr>
            <a:xfrm>
              <a:off x="7971383" y="2882987"/>
              <a:ext cx="3872308" cy="830997"/>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31" name="文本框 2"/>
            <p:cNvSpPr txBox="1"/>
            <p:nvPr/>
          </p:nvSpPr>
          <p:spPr>
            <a:xfrm>
              <a:off x="7914704" y="2494372"/>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grpSp>
        <p:nvGrpSpPr>
          <p:cNvPr id="9" name="组合 8"/>
          <p:cNvGrpSpPr/>
          <p:nvPr/>
        </p:nvGrpSpPr>
        <p:grpSpPr>
          <a:xfrm>
            <a:off x="1281830" y="1625841"/>
            <a:ext cx="3872308" cy="1219612"/>
            <a:chOff x="1281830" y="1625841"/>
            <a:chExt cx="3872308" cy="1219612"/>
          </a:xfrm>
        </p:grpSpPr>
        <p:sp>
          <p:nvSpPr>
            <p:cNvPr id="32" name="文本框 31"/>
            <p:cNvSpPr txBox="1"/>
            <p:nvPr/>
          </p:nvSpPr>
          <p:spPr>
            <a:xfrm>
              <a:off x="1281830" y="2014456"/>
              <a:ext cx="3872308" cy="830997"/>
            </a:xfrm>
            <a:prstGeom prst="rect">
              <a:avLst/>
            </a:prstGeom>
            <a:noFill/>
          </p:spPr>
          <p:txBody>
            <a:bodyPr wrap="square" rtlCol="0">
              <a:spAutoFit/>
            </a:bodyPr>
            <a:lstStyle/>
            <a:p>
              <a:pPr algn="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33" name="文本框 2"/>
            <p:cNvSpPr txBox="1"/>
            <p:nvPr/>
          </p:nvSpPr>
          <p:spPr>
            <a:xfrm>
              <a:off x="3589158" y="1625841"/>
              <a:ext cx="1564980" cy="461665"/>
            </a:xfrm>
            <a:prstGeom prst="rect">
              <a:avLst/>
            </a:prstGeom>
            <a:noFill/>
          </p:spPr>
          <p:txBody>
            <a:bodyPr wrap="square" rtlCol="0">
              <a:spAutoFit/>
            </a:bodyPr>
            <a:lstStyle/>
            <a:p>
              <a:pPr algn="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grpSp>
        <p:nvGrpSpPr>
          <p:cNvPr id="7" name="组合 6"/>
          <p:cNvGrpSpPr/>
          <p:nvPr/>
        </p:nvGrpSpPr>
        <p:grpSpPr>
          <a:xfrm>
            <a:off x="227857" y="4189336"/>
            <a:ext cx="3872308" cy="1219612"/>
            <a:chOff x="227857" y="4189336"/>
            <a:chExt cx="3872308" cy="1219612"/>
          </a:xfrm>
        </p:grpSpPr>
        <p:sp>
          <p:nvSpPr>
            <p:cNvPr id="34" name="文本框 33"/>
            <p:cNvSpPr txBox="1"/>
            <p:nvPr/>
          </p:nvSpPr>
          <p:spPr>
            <a:xfrm>
              <a:off x="227857" y="4577951"/>
              <a:ext cx="3872308" cy="830997"/>
            </a:xfrm>
            <a:prstGeom prst="rect">
              <a:avLst/>
            </a:prstGeom>
            <a:noFill/>
          </p:spPr>
          <p:txBody>
            <a:bodyPr wrap="square" rtlCol="0">
              <a:spAutoFit/>
            </a:bodyPr>
            <a:lstStyle/>
            <a:p>
              <a:pPr algn="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35" name="文本框 2"/>
            <p:cNvSpPr txBox="1"/>
            <p:nvPr/>
          </p:nvSpPr>
          <p:spPr>
            <a:xfrm>
              <a:off x="2535185" y="4189336"/>
              <a:ext cx="1564980" cy="461665"/>
            </a:xfrm>
            <a:prstGeom prst="rect">
              <a:avLst/>
            </a:prstGeom>
            <a:noFill/>
          </p:spPr>
          <p:txBody>
            <a:bodyPr wrap="square" rtlCol="0">
              <a:spAutoFit/>
            </a:bodyPr>
            <a:lstStyle/>
            <a:p>
              <a:pPr algn="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1"/>
                                        </p:tgtEl>
                                        <p:attrNameLst>
                                          <p:attrName>ppt_y</p:attrName>
                                        </p:attrNameLst>
                                      </p:cBhvr>
                                      <p:tavLst>
                                        <p:tav tm="0">
                                          <p:val>
                                            <p:strVal val="#ppt_y"/>
                                          </p:val>
                                        </p:tav>
                                        <p:tav tm="100000">
                                          <p:val>
                                            <p:strVal val="#ppt_y"/>
                                          </p:val>
                                        </p:tav>
                                      </p:tavLst>
                                    </p:anim>
                                    <p:anim calcmode="lin" valueType="num">
                                      <p:cBhvr>
                                        <p:cTn id="14"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1"/>
                                        </p:tgtEl>
                                      </p:cBhvr>
                                    </p:animEffect>
                                  </p:childTnLst>
                                </p:cTn>
                              </p:par>
                              <p:par>
                                <p:cTn id="17" presetID="22" presetClass="entr" presetSubtype="8" fill="hold" nodeType="withEffect">
                                  <p:stCondLst>
                                    <p:cond delay="100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par>
                                <p:cTn id="20" presetID="26" presetClass="entr" presetSubtype="0" fill="hold" nodeType="withEffect">
                                  <p:stCondLst>
                                    <p:cond delay="1500"/>
                                  </p:stCondLst>
                                  <p:childTnLst>
                                    <p:set>
                                      <p:cBhvr>
                                        <p:cTn id="21" dur="1" fill="hold">
                                          <p:stCondLst>
                                            <p:cond delay="0"/>
                                          </p:stCondLst>
                                        </p:cTn>
                                        <p:tgtEl>
                                          <p:spTgt spid="29"/>
                                        </p:tgtEl>
                                        <p:attrNameLst>
                                          <p:attrName>style.visibility</p:attrName>
                                        </p:attrNameLst>
                                      </p:cBhvr>
                                      <p:to>
                                        <p:strVal val="visible"/>
                                      </p:to>
                                    </p:set>
                                    <p:animEffect transition="in" filter="wipe(down)">
                                      <p:cBhvr>
                                        <p:cTn id="22" dur="580">
                                          <p:stCondLst>
                                            <p:cond delay="0"/>
                                          </p:stCondLst>
                                        </p:cTn>
                                        <p:tgtEl>
                                          <p:spTgt spid="29"/>
                                        </p:tgtEl>
                                      </p:cBhvr>
                                    </p:animEffect>
                                    <p:anim calcmode="lin" valueType="num">
                                      <p:cBhvr>
                                        <p:cTn id="23"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28" dur="26">
                                          <p:stCondLst>
                                            <p:cond delay="650"/>
                                          </p:stCondLst>
                                        </p:cTn>
                                        <p:tgtEl>
                                          <p:spTgt spid="29"/>
                                        </p:tgtEl>
                                      </p:cBhvr>
                                      <p:to x="100000" y="60000"/>
                                    </p:animScale>
                                    <p:animScale>
                                      <p:cBhvr>
                                        <p:cTn id="29" dur="166" decel="50000">
                                          <p:stCondLst>
                                            <p:cond delay="676"/>
                                          </p:stCondLst>
                                        </p:cTn>
                                        <p:tgtEl>
                                          <p:spTgt spid="29"/>
                                        </p:tgtEl>
                                      </p:cBhvr>
                                      <p:to x="100000" y="100000"/>
                                    </p:animScale>
                                    <p:animScale>
                                      <p:cBhvr>
                                        <p:cTn id="30" dur="26">
                                          <p:stCondLst>
                                            <p:cond delay="1312"/>
                                          </p:stCondLst>
                                        </p:cTn>
                                        <p:tgtEl>
                                          <p:spTgt spid="29"/>
                                        </p:tgtEl>
                                      </p:cBhvr>
                                      <p:to x="100000" y="80000"/>
                                    </p:animScale>
                                    <p:animScale>
                                      <p:cBhvr>
                                        <p:cTn id="31" dur="166" decel="50000">
                                          <p:stCondLst>
                                            <p:cond delay="1338"/>
                                          </p:stCondLst>
                                        </p:cTn>
                                        <p:tgtEl>
                                          <p:spTgt spid="29"/>
                                        </p:tgtEl>
                                      </p:cBhvr>
                                      <p:to x="100000" y="100000"/>
                                    </p:animScale>
                                    <p:animScale>
                                      <p:cBhvr>
                                        <p:cTn id="32" dur="26">
                                          <p:stCondLst>
                                            <p:cond delay="1642"/>
                                          </p:stCondLst>
                                        </p:cTn>
                                        <p:tgtEl>
                                          <p:spTgt spid="29"/>
                                        </p:tgtEl>
                                      </p:cBhvr>
                                      <p:to x="100000" y="90000"/>
                                    </p:animScale>
                                    <p:animScale>
                                      <p:cBhvr>
                                        <p:cTn id="33" dur="166" decel="50000">
                                          <p:stCondLst>
                                            <p:cond delay="1668"/>
                                          </p:stCondLst>
                                        </p:cTn>
                                        <p:tgtEl>
                                          <p:spTgt spid="29"/>
                                        </p:tgtEl>
                                      </p:cBhvr>
                                      <p:to x="100000" y="100000"/>
                                    </p:animScale>
                                    <p:animScale>
                                      <p:cBhvr>
                                        <p:cTn id="34" dur="26">
                                          <p:stCondLst>
                                            <p:cond delay="1808"/>
                                          </p:stCondLst>
                                        </p:cTn>
                                        <p:tgtEl>
                                          <p:spTgt spid="29"/>
                                        </p:tgtEl>
                                      </p:cBhvr>
                                      <p:to x="100000" y="95000"/>
                                    </p:animScale>
                                    <p:animScale>
                                      <p:cBhvr>
                                        <p:cTn id="35" dur="166" decel="50000">
                                          <p:stCondLst>
                                            <p:cond delay="1834"/>
                                          </p:stCondLst>
                                        </p:cTn>
                                        <p:tgtEl>
                                          <p:spTgt spid="29"/>
                                        </p:tgtEl>
                                      </p:cBhvr>
                                      <p:to x="100000" y="100000"/>
                                    </p:animScale>
                                  </p:childTnLst>
                                </p:cTn>
                              </p:par>
                              <p:par>
                                <p:cTn id="36" presetID="42" presetClass="entr" presetSubtype="0" fill="hold" nodeType="withEffect">
                                  <p:stCondLst>
                                    <p:cond delay="200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250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300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350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00"/>
                                        <p:tgtEl>
                                          <p:spTgt spid="9"/>
                                        </p:tgtEl>
                                      </p:cBhvr>
                                    </p:animEffect>
                                    <p:anim calcmode="lin" valueType="num">
                                      <p:cBhvr>
                                        <p:cTn id="54" dur="1000" fill="hold"/>
                                        <p:tgtEl>
                                          <p:spTgt spid="9"/>
                                        </p:tgtEl>
                                        <p:attrNameLst>
                                          <p:attrName>ppt_x</p:attrName>
                                        </p:attrNameLst>
                                      </p:cBhvr>
                                      <p:tavLst>
                                        <p:tav tm="0">
                                          <p:val>
                                            <p:strVal val="#ppt_x"/>
                                          </p:val>
                                        </p:tav>
                                        <p:tav tm="100000">
                                          <p:val>
                                            <p:strVal val="#ppt_x"/>
                                          </p:val>
                                        </p:tav>
                                      </p:tavLst>
                                    </p:anim>
                                    <p:anim calcmode="lin" valueType="num">
                                      <p:cBhvr>
                                        <p:cTn id="5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grpSp>
        <p:nvGrpSpPr>
          <p:cNvPr id="13" name="组合 12"/>
          <p:cNvGrpSpPr/>
          <p:nvPr/>
        </p:nvGrpSpPr>
        <p:grpSpPr>
          <a:xfrm>
            <a:off x="0" y="6526138"/>
            <a:ext cx="12198350" cy="333450"/>
            <a:chOff x="0" y="6526138"/>
            <a:chExt cx="12198350" cy="333450"/>
          </a:xfrm>
        </p:grpSpPr>
        <p:sp>
          <p:nvSpPr>
            <p:cNvPr id="15" name="矩形 14"/>
            <p:cNvSpPr/>
            <p:nvPr/>
          </p:nvSpPr>
          <p:spPr>
            <a:xfrm>
              <a:off x="0" y="6526138"/>
              <a:ext cx="7323311" cy="33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875039" y="6526138"/>
              <a:ext cx="7323311" cy="33345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
          <p:cNvSpPr txBox="1"/>
          <p:nvPr/>
        </p:nvSpPr>
        <p:spPr>
          <a:xfrm>
            <a:off x="1541858" y="170270"/>
            <a:ext cx="2829125" cy="646331"/>
          </a:xfrm>
          <a:prstGeom prst="rect">
            <a:avLst/>
          </a:prstGeom>
          <a:noFill/>
        </p:spPr>
        <p:txBody>
          <a:bodyPr wrap="square" rtlCol="0">
            <a:spAutoFit/>
          </a:bodyPr>
          <a:lstStyle/>
          <a:p>
            <a:pPr algn="ctr"/>
            <a:r>
              <a:rPr lang="zh-CN" altLang="en-US" sz="3600" b="1">
                <a:solidFill>
                  <a:srgbClr val="005DA2"/>
                </a:solidFill>
                <a:latin typeface="微软雅黑" panose="020b0503020204020204" pitchFamily="34" charset="-122"/>
                <a:ea typeface="微软雅黑" panose="020b0503020204020204" pitchFamily="34" charset="-122"/>
              </a:rPr>
              <a:t>研究成果</a:t>
            </a:r>
          </a:p>
        </p:txBody>
      </p:sp>
      <p:cxnSp>
        <p:nvCxnSpPr>
          <p:cNvPr id="18" name="直接连接符 17"/>
          <p:cNvCxnSpPr/>
          <p:nvPr/>
        </p:nvCxnSpPr>
        <p:spPr>
          <a:xfrm>
            <a:off x="0" y="897265"/>
            <a:ext cx="1219835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66" y="-13642"/>
            <a:ext cx="1366612" cy="964903"/>
          </a:xfrm>
          <a:prstGeom prst="rect">
            <a:avLst/>
          </a:prstGeom>
        </p:spPr>
      </p:pic>
      <p:grpSp>
        <p:nvGrpSpPr>
          <p:cNvPr id="9311" name="组合 9310"/>
          <p:cNvGrpSpPr/>
          <p:nvPr/>
        </p:nvGrpSpPr>
        <p:grpSpPr>
          <a:xfrm>
            <a:off x="1253735" y="1469449"/>
            <a:ext cx="3405370" cy="4323175"/>
            <a:chOff x="2211388" y="1411287"/>
            <a:chExt cx="2665413" cy="3432176"/>
          </a:xfrm>
        </p:grpSpPr>
        <p:pic>
          <p:nvPicPr>
            <p:cNvPr id="9233" name="Picture 1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625726" y="4016375"/>
              <a:ext cx="2024063"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4" name="Picture 18"/>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292476" y="4249738"/>
              <a:ext cx="34925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5" name="Picture 19"/>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625726" y="4075113"/>
              <a:ext cx="101441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6" name="Picture 20"/>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633788" y="4249738"/>
              <a:ext cx="76835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Picture 21"/>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638551" y="4251325"/>
              <a:ext cx="101123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 name="Freeform 22"/>
            <p:cNvSpPr>
              <a:spLocks noEditPoints="1"/>
            </p:cNvSpPr>
            <p:nvPr/>
          </p:nvSpPr>
          <p:spPr bwMode="auto">
            <a:xfrm>
              <a:off x="2628901" y="4608513"/>
              <a:ext cx="1008063" cy="234950"/>
            </a:xfrm>
            <a:custGeom>
              <a:gdLst>
                <a:gd name="T0" fmla="*/ 1124 w 1124"/>
                <a:gd name="T1" fmla="*/ 262 h 262"/>
                <a:gd name="T2" fmla="*/ 1121 w 1124"/>
                <a:gd name="T3" fmla="*/ 262 h 262"/>
                <a:gd name="T4" fmla="*/ 1121 w 1124"/>
                <a:gd name="T5" fmla="*/ 262 h 262"/>
                <a:gd name="T6" fmla="*/ 1121 w 1124"/>
                <a:gd name="T7" fmla="*/ 262 h 262"/>
                <a:gd name="T8" fmla="*/ 1118 w 1124"/>
                <a:gd name="T9" fmla="*/ 262 h 262"/>
                <a:gd name="T10" fmla="*/ 1118 w 1124"/>
                <a:gd name="T11" fmla="*/ 262 h 262"/>
                <a:gd name="T12" fmla="*/ 1118 w 1124"/>
                <a:gd name="T13" fmla="*/ 262 h 262"/>
                <a:gd name="T14" fmla="*/ 0 w 1124"/>
                <a:gd name="T15" fmla="*/ 7 h 262"/>
                <a:gd name="T16" fmla="*/ 743 w 1124"/>
                <a:gd name="T17" fmla="*/ 246 h 262"/>
                <a:gd name="T18" fmla="*/ 0 w 1124"/>
                <a:gd name="T19" fmla="*/ 7 h 262"/>
                <a:gd name="T20" fmla="*/ 0 w 1124"/>
                <a:gd name="T21" fmla="*/ 7 h 262"/>
                <a:gd name="T22" fmla="*/ 0 w 1124"/>
                <a:gd name="T23" fmla="*/ 6 h 262"/>
                <a:gd name="T24" fmla="*/ 0 w 1124"/>
                <a:gd name="T25" fmla="*/ 6 h 262"/>
                <a:gd name="T26" fmla="*/ 0 w 1124"/>
                <a:gd name="T27" fmla="*/ 6 h 262"/>
                <a:gd name="T28" fmla="*/ 0 w 1124"/>
                <a:gd name="T29" fmla="*/ 6 h 262"/>
                <a:gd name="T30" fmla="*/ 0 w 1124"/>
                <a:gd name="T31" fmla="*/ 6 h 262"/>
                <a:gd name="T32" fmla="*/ 0 w 1124"/>
                <a:gd name="T33" fmla="*/ 6 h 262"/>
                <a:gd name="T34" fmla="*/ 0 w 1124"/>
                <a:gd name="T35" fmla="*/ 5 h 262"/>
                <a:gd name="T36" fmla="*/ 0 w 1124"/>
                <a:gd name="T37" fmla="*/ 5 h 262"/>
                <a:gd name="T38" fmla="*/ 0 w 1124"/>
                <a:gd name="T39" fmla="*/ 5 h 262"/>
                <a:gd name="T40" fmla="*/ 0 w 1124"/>
                <a:gd name="T41" fmla="*/ 5 h 262"/>
                <a:gd name="T42" fmla="*/ 0 w 1124"/>
                <a:gd name="T43" fmla="*/ 5 h 262"/>
                <a:gd name="T44" fmla="*/ 0 w 1124"/>
                <a:gd name="T45" fmla="*/ 5 h 262"/>
                <a:gd name="T46" fmla="*/ 0 w 1124"/>
                <a:gd name="T47" fmla="*/ 4 h 262"/>
                <a:gd name="T48" fmla="*/ 0 w 1124"/>
                <a:gd name="T49" fmla="*/ 4 h 262"/>
                <a:gd name="T50" fmla="*/ 0 w 1124"/>
                <a:gd name="T51" fmla="*/ 4 h 262"/>
                <a:gd name="T52" fmla="*/ 0 w 1124"/>
                <a:gd name="T53" fmla="*/ 4 h 262"/>
                <a:gd name="T54" fmla="*/ 0 w 1124"/>
                <a:gd name="T55" fmla="*/ 4 h 262"/>
                <a:gd name="T56" fmla="*/ 0 w 1124"/>
                <a:gd name="T57" fmla="*/ 4 h 262"/>
                <a:gd name="T58" fmla="*/ 0 w 1124"/>
                <a:gd name="T59" fmla="*/ 4 h 262"/>
                <a:gd name="T60" fmla="*/ 0 w 1124"/>
                <a:gd name="T61" fmla="*/ 4 h 262"/>
                <a:gd name="T62" fmla="*/ 0 w 1124"/>
                <a:gd name="T63" fmla="*/ 3 h 262"/>
                <a:gd name="T64" fmla="*/ 0 w 1124"/>
                <a:gd name="T65" fmla="*/ 3 h 262"/>
                <a:gd name="T66" fmla="*/ 0 w 1124"/>
                <a:gd name="T67" fmla="*/ 3 h 262"/>
                <a:gd name="T68" fmla="*/ 0 w 1124"/>
                <a:gd name="T69" fmla="*/ 3 h 262"/>
                <a:gd name="T70" fmla="*/ 0 w 1124"/>
                <a:gd name="T71" fmla="*/ 3 h 262"/>
                <a:gd name="T72" fmla="*/ 0 w 1124"/>
                <a:gd name="T73" fmla="*/ 3 h 262"/>
                <a:gd name="T74" fmla="*/ 0 w 1124"/>
                <a:gd name="T75" fmla="*/ 3 h 262"/>
                <a:gd name="T76" fmla="*/ 0 w 1124"/>
                <a:gd name="T77" fmla="*/ 2 h 262"/>
                <a:gd name="T78" fmla="*/ 0 w 1124"/>
                <a:gd name="T79" fmla="*/ 2 h 262"/>
                <a:gd name="T80" fmla="*/ 0 w 1124"/>
                <a:gd name="T81" fmla="*/ 2 h 262"/>
                <a:gd name="T82" fmla="*/ 0 w 1124"/>
                <a:gd name="T83" fmla="*/ 2 h 262"/>
                <a:gd name="T84" fmla="*/ 0 w 1124"/>
                <a:gd name="T85" fmla="*/ 2 h 262"/>
                <a:gd name="T86" fmla="*/ 0 w 1124"/>
                <a:gd name="T87" fmla="*/ 2 h 262"/>
                <a:gd name="T88" fmla="*/ 0 w 1124"/>
                <a:gd name="T89" fmla="*/ 2 h 262"/>
                <a:gd name="T90" fmla="*/ 0 w 1124"/>
                <a:gd name="T91" fmla="*/ 2 h 262"/>
                <a:gd name="T92" fmla="*/ 0 w 1124"/>
                <a:gd name="T93" fmla="*/ 1 h 262"/>
                <a:gd name="T94" fmla="*/ 0 w 1124"/>
                <a:gd name="T95" fmla="*/ 1 h 262"/>
                <a:gd name="T96" fmla="*/ 0 w 1124"/>
                <a:gd name="T97" fmla="*/ 1 h 262"/>
                <a:gd name="T98" fmla="*/ 0 w 1124"/>
                <a:gd name="T99" fmla="*/ 1 h 262"/>
                <a:gd name="T100" fmla="*/ 0 w 1124"/>
                <a:gd name="T101" fmla="*/ 1 h 262"/>
                <a:gd name="T102" fmla="*/ 0 w 1124"/>
                <a:gd name="T103" fmla="*/ 1 h 262"/>
                <a:gd name="T104" fmla="*/ 0 w 1124"/>
                <a:gd name="T105" fmla="*/ 1 h 262"/>
                <a:gd name="T106" fmla="*/ 0 w 1124"/>
                <a:gd name="T107" fmla="*/ 0 h 262"/>
                <a:gd name="T108" fmla="*/ 0 w 1124"/>
                <a:gd name="T109" fmla="*/ 0 h 262"/>
                <a:gd name="T110" fmla="*/ 0 w 1124"/>
                <a:gd name="T111" fmla="*/ 0 h 26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4" h="262">
                  <a:moveTo>
                    <a:pt x="1122" y="262"/>
                  </a:moveTo>
                  <a:cubicBezTo>
                    <a:pt x="1123" y="262"/>
                    <a:pt x="1123" y="262"/>
                    <a:pt x="1124" y="262"/>
                  </a:cubicBezTo>
                  <a:cubicBezTo>
                    <a:pt x="1123" y="262"/>
                    <a:pt x="1123" y="262"/>
                    <a:pt x="1122" y="262"/>
                  </a:cubicBezTo>
                  <a:moveTo>
                    <a:pt x="1121" y="262"/>
                  </a:moveTo>
                  <a:cubicBezTo>
                    <a:pt x="1121" y="262"/>
                    <a:pt x="1122" y="262"/>
                    <a:pt x="1122" y="262"/>
                  </a:cubicBezTo>
                  <a:cubicBezTo>
                    <a:pt x="1122" y="262"/>
                    <a:pt x="1121" y="262"/>
                    <a:pt x="1121" y="262"/>
                  </a:cubicBezTo>
                  <a:moveTo>
                    <a:pt x="1119" y="262"/>
                  </a:moveTo>
                  <a:cubicBezTo>
                    <a:pt x="1120" y="262"/>
                    <a:pt x="1120" y="262"/>
                    <a:pt x="1121" y="262"/>
                  </a:cubicBezTo>
                  <a:cubicBezTo>
                    <a:pt x="1120" y="262"/>
                    <a:pt x="1120" y="262"/>
                    <a:pt x="1119" y="262"/>
                  </a:cubicBezTo>
                  <a:moveTo>
                    <a:pt x="1118" y="262"/>
                  </a:moveTo>
                  <a:cubicBezTo>
                    <a:pt x="1118" y="262"/>
                    <a:pt x="1119" y="262"/>
                    <a:pt x="1119" y="262"/>
                  </a:cubicBezTo>
                  <a:cubicBezTo>
                    <a:pt x="1119" y="262"/>
                    <a:pt x="1118" y="262"/>
                    <a:pt x="1118" y="262"/>
                  </a:cubicBezTo>
                  <a:moveTo>
                    <a:pt x="1116" y="262"/>
                  </a:moveTo>
                  <a:cubicBezTo>
                    <a:pt x="1117" y="262"/>
                    <a:pt x="1117" y="262"/>
                    <a:pt x="1118" y="262"/>
                  </a:cubicBezTo>
                  <a:cubicBezTo>
                    <a:pt x="1117" y="262"/>
                    <a:pt x="1117" y="262"/>
                    <a:pt x="1116" y="262"/>
                  </a:cubicBezTo>
                  <a:moveTo>
                    <a:pt x="0" y="7"/>
                  </a:moveTo>
                  <a:cubicBezTo>
                    <a:pt x="17" y="148"/>
                    <a:pt x="509" y="261"/>
                    <a:pt x="1116" y="262"/>
                  </a:cubicBezTo>
                  <a:cubicBezTo>
                    <a:pt x="985" y="262"/>
                    <a:pt x="860" y="256"/>
                    <a:pt x="743" y="246"/>
                  </a:cubicBezTo>
                  <a:cubicBezTo>
                    <a:pt x="743" y="246"/>
                    <a:pt x="743" y="246"/>
                    <a:pt x="743" y="246"/>
                  </a:cubicBezTo>
                  <a:cubicBezTo>
                    <a:pt x="319" y="211"/>
                    <a:pt x="13" y="118"/>
                    <a:pt x="0" y="7"/>
                  </a:cubicBezTo>
                  <a:moveTo>
                    <a:pt x="0" y="7"/>
                  </a:moveTo>
                  <a:cubicBezTo>
                    <a:pt x="0" y="7"/>
                    <a:pt x="0" y="7"/>
                    <a:pt x="0" y="7"/>
                  </a:cubicBezTo>
                  <a:cubicBezTo>
                    <a:pt x="0" y="7"/>
                    <a:pt x="0" y="7"/>
                    <a:pt x="0" y="7"/>
                  </a:cubicBezTo>
                  <a:moveTo>
                    <a:pt x="0" y="6"/>
                  </a:moveTo>
                  <a:cubicBezTo>
                    <a:pt x="0" y="6"/>
                    <a:pt x="0" y="6"/>
                    <a:pt x="0" y="6"/>
                  </a:cubicBezTo>
                  <a:cubicBezTo>
                    <a:pt x="0" y="6"/>
                    <a:pt x="0" y="6"/>
                    <a:pt x="0" y="6"/>
                  </a:cubicBezTo>
                  <a:moveTo>
                    <a:pt x="0" y="6"/>
                  </a:moveTo>
                  <a:cubicBezTo>
                    <a:pt x="0" y="6"/>
                    <a:pt x="0" y="6"/>
                    <a:pt x="0" y="6"/>
                  </a:cubicBezTo>
                  <a:cubicBezTo>
                    <a:pt x="0" y="6"/>
                    <a:pt x="0" y="6"/>
                    <a:pt x="0" y="6"/>
                  </a:cubicBezTo>
                  <a:moveTo>
                    <a:pt x="0" y="6"/>
                  </a:moveTo>
                  <a:cubicBezTo>
                    <a:pt x="0" y="6"/>
                    <a:pt x="0" y="6"/>
                    <a:pt x="0" y="6"/>
                  </a:cubicBezTo>
                  <a:cubicBezTo>
                    <a:pt x="0" y="6"/>
                    <a:pt x="0" y="6"/>
                    <a:pt x="0" y="6"/>
                  </a:cubicBezTo>
                  <a:moveTo>
                    <a:pt x="0" y="6"/>
                  </a:moveTo>
                  <a:cubicBezTo>
                    <a:pt x="0" y="6"/>
                    <a:pt x="0" y="6"/>
                    <a:pt x="0" y="6"/>
                  </a:cubicBezTo>
                  <a:cubicBezTo>
                    <a:pt x="0" y="6"/>
                    <a:pt x="0" y="6"/>
                    <a:pt x="0" y="6"/>
                  </a:cubicBezTo>
                  <a:moveTo>
                    <a:pt x="0" y="5"/>
                  </a:moveTo>
                  <a:cubicBezTo>
                    <a:pt x="0" y="5"/>
                    <a:pt x="0" y="5"/>
                    <a:pt x="0" y="5"/>
                  </a:cubicBezTo>
                  <a:cubicBezTo>
                    <a:pt x="0" y="5"/>
                    <a:pt x="0" y="5"/>
                    <a:pt x="0" y="5"/>
                  </a:cubicBezTo>
                  <a:moveTo>
                    <a:pt x="0" y="5"/>
                  </a:moveTo>
                  <a:cubicBezTo>
                    <a:pt x="0" y="5"/>
                    <a:pt x="0" y="5"/>
                    <a:pt x="0" y="5"/>
                  </a:cubicBezTo>
                  <a:cubicBezTo>
                    <a:pt x="0" y="5"/>
                    <a:pt x="0" y="5"/>
                    <a:pt x="0" y="5"/>
                  </a:cubicBezTo>
                  <a:moveTo>
                    <a:pt x="0" y="5"/>
                  </a:moveTo>
                  <a:cubicBezTo>
                    <a:pt x="0" y="5"/>
                    <a:pt x="0" y="5"/>
                    <a:pt x="0" y="5"/>
                  </a:cubicBezTo>
                  <a:cubicBezTo>
                    <a:pt x="0" y="5"/>
                    <a:pt x="0" y="5"/>
                    <a:pt x="0" y="5"/>
                  </a:cubicBezTo>
                  <a:moveTo>
                    <a:pt x="0" y="5"/>
                  </a:moveTo>
                  <a:cubicBezTo>
                    <a:pt x="0" y="5"/>
                    <a:pt x="0" y="5"/>
                    <a:pt x="0" y="5"/>
                  </a:cubicBezTo>
                  <a:cubicBezTo>
                    <a:pt x="0" y="5"/>
                    <a:pt x="0" y="5"/>
                    <a:pt x="0" y="5"/>
                  </a:cubicBezTo>
                  <a:moveTo>
                    <a:pt x="0" y="4"/>
                  </a:moveTo>
                  <a:cubicBezTo>
                    <a:pt x="0" y="4"/>
                    <a:pt x="0" y="5"/>
                    <a:pt x="0" y="5"/>
                  </a:cubicBezTo>
                  <a:cubicBezTo>
                    <a:pt x="0" y="5"/>
                    <a:pt x="0" y="5"/>
                    <a:pt x="0" y="4"/>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1"/>
                    <a:pt x="0" y="1"/>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959E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9239" name="Picture 2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292476" y="4489450"/>
              <a:ext cx="3492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0" name="Picture 24"/>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2625726" y="4251325"/>
              <a:ext cx="6746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 name="Freeform 25"/>
            <p:cNvSpPr>
              <a:spLocks noEditPoints="1"/>
            </p:cNvSpPr>
            <p:nvPr/>
          </p:nvSpPr>
          <p:spPr bwMode="auto">
            <a:xfrm>
              <a:off x="3835401" y="4424363"/>
              <a:ext cx="811213" cy="414338"/>
            </a:xfrm>
            <a:custGeom>
              <a:gdLst>
                <a:gd name="T0" fmla="*/ 2 w 903"/>
                <a:gd name="T1" fmla="*/ 462 h 462"/>
                <a:gd name="T2" fmla="*/ 4 w 903"/>
                <a:gd name="T3" fmla="*/ 462 h 462"/>
                <a:gd name="T4" fmla="*/ 6 w 903"/>
                <a:gd name="T5" fmla="*/ 462 h 462"/>
                <a:gd name="T6" fmla="*/ 10 w 903"/>
                <a:gd name="T7" fmla="*/ 461 h 462"/>
                <a:gd name="T8" fmla="*/ 11 w 903"/>
                <a:gd name="T9" fmla="*/ 461 h 462"/>
                <a:gd name="T10" fmla="*/ 895 w 903"/>
                <a:gd name="T11" fmla="*/ 236 h 462"/>
                <a:gd name="T12" fmla="*/ 896 w 903"/>
                <a:gd name="T13" fmla="*/ 234 h 462"/>
                <a:gd name="T14" fmla="*/ 896 w 903"/>
                <a:gd name="T15" fmla="*/ 234 h 462"/>
                <a:gd name="T16" fmla="*/ 896 w 903"/>
                <a:gd name="T17" fmla="*/ 233 h 462"/>
                <a:gd name="T18" fmla="*/ 897 w 903"/>
                <a:gd name="T19" fmla="*/ 233 h 462"/>
                <a:gd name="T20" fmla="*/ 897 w 903"/>
                <a:gd name="T21" fmla="*/ 232 h 462"/>
                <a:gd name="T22" fmla="*/ 897 w 903"/>
                <a:gd name="T23" fmla="*/ 232 h 462"/>
                <a:gd name="T24" fmla="*/ 897 w 903"/>
                <a:gd name="T25" fmla="*/ 231 h 462"/>
                <a:gd name="T26" fmla="*/ 898 w 903"/>
                <a:gd name="T27" fmla="*/ 231 h 462"/>
                <a:gd name="T28" fmla="*/ 898 w 903"/>
                <a:gd name="T29" fmla="*/ 230 h 462"/>
                <a:gd name="T30" fmla="*/ 898 w 903"/>
                <a:gd name="T31" fmla="*/ 230 h 462"/>
                <a:gd name="T32" fmla="*/ 898 w 903"/>
                <a:gd name="T33" fmla="*/ 229 h 462"/>
                <a:gd name="T34" fmla="*/ 898 w 903"/>
                <a:gd name="T35" fmla="*/ 229 h 462"/>
                <a:gd name="T36" fmla="*/ 899 w 903"/>
                <a:gd name="T37" fmla="*/ 228 h 462"/>
                <a:gd name="T38" fmla="*/ 899 w 903"/>
                <a:gd name="T39" fmla="*/ 227 h 462"/>
                <a:gd name="T40" fmla="*/ 899 w 903"/>
                <a:gd name="T41" fmla="*/ 227 h 462"/>
                <a:gd name="T42" fmla="*/ 900 w 903"/>
                <a:gd name="T43" fmla="*/ 226 h 462"/>
                <a:gd name="T44" fmla="*/ 900 w 903"/>
                <a:gd name="T45" fmla="*/ 225 h 462"/>
                <a:gd name="T46" fmla="*/ 900 w 903"/>
                <a:gd name="T47" fmla="*/ 225 h 462"/>
                <a:gd name="T48" fmla="*/ 900 w 903"/>
                <a:gd name="T49" fmla="*/ 223 h 462"/>
                <a:gd name="T50" fmla="*/ 900 w 903"/>
                <a:gd name="T51" fmla="*/ 223 h 462"/>
                <a:gd name="T52" fmla="*/ 901 w 903"/>
                <a:gd name="T53" fmla="*/ 223 h 462"/>
                <a:gd name="T54" fmla="*/ 901 w 903"/>
                <a:gd name="T55" fmla="*/ 221 h 462"/>
                <a:gd name="T56" fmla="*/ 901 w 903"/>
                <a:gd name="T57" fmla="*/ 221 h 462"/>
                <a:gd name="T58" fmla="*/ 901 w 903"/>
                <a:gd name="T59" fmla="*/ 219 h 462"/>
                <a:gd name="T60" fmla="*/ 901 w 903"/>
                <a:gd name="T61" fmla="*/ 219 h 462"/>
                <a:gd name="T62" fmla="*/ 902 w 903"/>
                <a:gd name="T63" fmla="*/ 218 h 462"/>
                <a:gd name="T64" fmla="*/ 902 w 903"/>
                <a:gd name="T65" fmla="*/ 217 h 462"/>
                <a:gd name="T66" fmla="*/ 902 w 903"/>
                <a:gd name="T67" fmla="*/ 217 h 462"/>
                <a:gd name="T68" fmla="*/ 902 w 903"/>
                <a:gd name="T69" fmla="*/ 216 h 462"/>
                <a:gd name="T70" fmla="*/ 902 w 903"/>
                <a:gd name="T71" fmla="*/ 215 h 462"/>
                <a:gd name="T72" fmla="*/ 902 w 903"/>
                <a:gd name="T73" fmla="*/ 215 h 462"/>
                <a:gd name="T74" fmla="*/ 902 w 903"/>
                <a:gd name="T75" fmla="*/ 214 h 462"/>
                <a:gd name="T76" fmla="*/ 902 w 903"/>
                <a:gd name="T77" fmla="*/ 214 h 462"/>
                <a:gd name="T78" fmla="*/ 903 w 903"/>
                <a:gd name="T79" fmla="*/ 213 h 462"/>
                <a:gd name="T80" fmla="*/ 903 w 903"/>
                <a:gd name="T81" fmla="*/ 213 h 462"/>
                <a:gd name="T82" fmla="*/ 903 w 903"/>
                <a:gd name="T83" fmla="*/ 212 h 462"/>
                <a:gd name="T84" fmla="*/ 903 w 903"/>
                <a:gd name="T85" fmla="*/ 211 h 462"/>
                <a:gd name="T86" fmla="*/ 903 w 903"/>
                <a:gd name="T87" fmla="*/ 211 h 462"/>
                <a:gd name="T88" fmla="*/ 903 w 903"/>
                <a:gd name="T89" fmla="*/ 210 h 462"/>
                <a:gd name="T90" fmla="*/ 903 w 903"/>
                <a:gd name="T91" fmla="*/ 210 h 462"/>
                <a:gd name="T92" fmla="*/ 903 w 903"/>
                <a:gd name="T93" fmla="*/ 209 h 462"/>
                <a:gd name="T94" fmla="*/ 903 w 903"/>
                <a:gd name="T95" fmla="*/ 209 h 462"/>
                <a:gd name="T96" fmla="*/ 903 w 903"/>
                <a:gd name="T97" fmla="*/ 208 h 462"/>
                <a:gd name="T98" fmla="*/ 903 w 903"/>
                <a:gd name="T99" fmla="*/ 208 h 462"/>
                <a:gd name="T100" fmla="*/ 903 w 903"/>
                <a:gd name="T101" fmla="*/ 207 h 462"/>
                <a:gd name="T102" fmla="*/ 903 w 903"/>
                <a:gd name="T103" fmla="*/ 207 h 462"/>
                <a:gd name="T104" fmla="*/ 903 w 903"/>
                <a:gd name="T105" fmla="*/ 206 h 462"/>
                <a:gd name="T106" fmla="*/ 903 w 903"/>
                <a:gd name="T107" fmla="*/ 206 h 462"/>
                <a:gd name="T108" fmla="*/ 903 w 903"/>
                <a:gd name="T109" fmla="*/ 205 h 462"/>
                <a:gd name="T110" fmla="*/ 626 w 903"/>
                <a:gd name="T111" fmla="*/ 0 h 46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3" h="462">
                  <a:moveTo>
                    <a:pt x="0" y="462"/>
                  </a:moveTo>
                  <a:cubicBezTo>
                    <a:pt x="0" y="462"/>
                    <a:pt x="0" y="462"/>
                    <a:pt x="0" y="462"/>
                  </a:cubicBezTo>
                  <a:cubicBezTo>
                    <a:pt x="0" y="462"/>
                    <a:pt x="0" y="462"/>
                    <a:pt x="0" y="462"/>
                  </a:cubicBezTo>
                  <a:moveTo>
                    <a:pt x="1" y="462"/>
                  </a:moveTo>
                  <a:cubicBezTo>
                    <a:pt x="1" y="462"/>
                    <a:pt x="1" y="462"/>
                    <a:pt x="1" y="462"/>
                  </a:cubicBezTo>
                  <a:cubicBezTo>
                    <a:pt x="1" y="462"/>
                    <a:pt x="1" y="462"/>
                    <a:pt x="1" y="462"/>
                  </a:cubicBezTo>
                  <a:moveTo>
                    <a:pt x="2" y="462"/>
                  </a:moveTo>
                  <a:cubicBezTo>
                    <a:pt x="2" y="462"/>
                    <a:pt x="2" y="462"/>
                    <a:pt x="2" y="462"/>
                  </a:cubicBezTo>
                  <a:cubicBezTo>
                    <a:pt x="2" y="462"/>
                    <a:pt x="2" y="462"/>
                    <a:pt x="2" y="462"/>
                  </a:cubicBezTo>
                  <a:moveTo>
                    <a:pt x="3" y="462"/>
                  </a:moveTo>
                  <a:cubicBezTo>
                    <a:pt x="3" y="462"/>
                    <a:pt x="3" y="462"/>
                    <a:pt x="3" y="462"/>
                  </a:cubicBezTo>
                  <a:cubicBezTo>
                    <a:pt x="3" y="462"/>
                    <a:pt x="3" y="462"/>
                    <a:pt x="3" y="462"/>
                  </a:cubicBezTo>
                  <a:moveTo>
                    <a:pt x="4" y="462"/>
                  </a:moveTo>
                  <a:cubicBezTo>
                    <a:pt x="4" y="462"/>
                    <a:pt x="4" y="462"/>
                    <a:pt x="4" y="462"/>
                  </a:cubicBezTo>
                  <a:cubicBezTo>
                    <a:pt x="4" y="462"/>
                    <a:pt x="4" y="462"/>
                    <a:pt x="4" y="462"/>
                  </a:cubicBezTo>
                  <a:moveTo>
                    <a:pt x="5" y="462"/>
                  </a:moveTo>
                  <a:cubicBezTo>
                    <a:pt x="5" y="462"/>
                    <a:pt x="5" y="462"/>
                    <a:pt x="4" y="462"/>
                  </a:cubicBezTo>
                  <a:cubicBezTo>
                    <a:pt x="5" y="462"/>
                    <a:pt x="5" y="462"/>
                    <a:pt x="5" y="462"/>
                  </a:cubicBezTo>
                  <a:moveTo>
                    <a:pt x="6" y="462"/>
                  </a:moveTo>
                  <a:cubicBezTo>
                    <a:pt x="6" y="462"/>
                    <a:pt x="6" y="462"/>
                    <a:pt x="5" y="462"/>
                  </a:cubicBezTo>
                  <a:cubicBezTo>
                    <a:pt x="6" y="462"/>
                    <a:pt x="6" y="462"/>
                    <a:pt x="6" y="462"/>
                  </a:cubicBezTo>
                  <a:moveTo>
                    <a:pt x="7" y="461"/>
                  </a:moveTo>
                  <a:cubicBezTo>
                    <a:pt x="7" y="461"/>
                    <a:pt x="7" y="461"/>
                    <a:pt x="6" y="462"/>
                  </a:cubicBezTo>
                  <a:cubicBezTo>
                    <a:pt x="7" y="461"/>
                    <a:pt x="7" y="461"/>
                    <a:pt x="7" y="461"/>
                  </a:cubicBezTo>
                  <a:moveTo>
                    <a:pt x="8" y="461"/>
                  </a:moveTo>
                  <a:cubicBezTo>
                    <a:pt x="8" y="461"/>
                    <a:pt x="8" y="461"/>
                    <a:pt x="7" y="461"/>
                  </a:cubicBezTo>
                  <a:cubicBezTo>
                    <a:pt x="8" y="461"/>
                    <a:pt x="8" y="461"/>
                    <a:pt x="8" y="461"/>
                  </a:cubicBezTo>
                  <a:moveTo>
                    <a:pt x="10" y="461"/>
                  </a:moveTo>
                  <a:cubicBezTo>
                    <a:pt x="9" y="461"/>
                    <a:pt x="9" y="461"/>
                    <a:pt x="8" y="461"/>
                  </a:cubicBezTo>
                  <a:cubicBezTo>
                    <a:pt x="9" y="461"/>
                    <a:pt x="9" y="461"/>
                    <a:pt x="10" y="461"/>
                  </a:cubicBezTo>
                  <a:moveTo>
                    <a:pt x="11" y="461"/>
                  </a:moveTo>
                  <a:cubicBezTo>
                    <a:pt x="11" y="461"/>
                    <a:pt x="10" y="461"/>
                    <a:pt x="10" y="461"/>
                  </a:cubicBezTo>
                  <a:cubicBezTo>
                    <a:pt x="10" y="461"/>
                    <a:pt x="11" y="461"/>
                    <a:pt x="11" y="461"/>
                  </a:cubicBezTo>
                  <a:moveTo>
                    <a:pt x="12" y="461"/>
                  </a:moveTo>
                  <a:cubicBezTo>
                    <a:pt x="12" y="461"/>
                    <a:pt x="11" y="461"/>
                    <a:pt x="11" y="461"/>
                  </a:cubicBezTo>
                  <a:cubicBezTo>
                    <a:pt x="11" y="461"/>
                    <a:pt x="12" y="461"/>
                    <a:pt x="12" y="461"/>
                  </a:cubicBezTo>
                  <a:moveTo>
                    <a:pt x="895" y="236"/>
                  </a:moveTo>
                  <a:cubicBezTo>
                    <a:pt x="895" y="236"/>
                    <a:pt x="895" y="236"/>
                    <a:pt x="895" y="236"/>
                  </a:cubicBezTo>
                  <a:cubicBezTo>
                    <a:pt x="895" y="236"/>
                    <a:pt x="895" y="236"/>
                    <a:pt x="895" y="236"/>
                  </a:cubicBezTo>
                  <a:moveTo>
                    <a:pt x="895" y="236"/>
                  </a:moveTo>
                  <a:cubicBezTo>
                    <a:pt x="895" y="236"/>
                    <a:pt x="895" y="236"/>
                    <a:pt x="895" y="236"/>
                  </a:cubicBezTo>
                  <a:cubicBezTo>
                    <a:pt x="895" y="236"/>
                    <a:pt x="895" y="236"/>
                    <a:pt x="895" y="236"/>
                  </a:cubicBezTo>
                  <a:moveTo>
                    <a:pt x="895" y="235"/>
                  </a:moveTo>
                  <a:cubicBezTo>
                    <a:pt x="895" y="236"/>
                    <a:pt x="895" y="236"/>
                    <a:pt x="895" y="236"/>
                  </a:cubicBezTo>
                  <a:cubicBezTo>
                    <a:pt x="895" y="236"/>
                    <a:pt x="895" y="236"/>
                    <a:pt x="895" y="235"/>
                  </a:cubicBezTo>
                  <a:moveTo>
                    <a:pt x="896" y="235"/>
                  </a:moveTo>
                  <a:cubicBezTo>
                    <a:pt x="895" y="235"/>
                    <a:pt x="895" y="235"/>
                    <a:pt x="895" y="235"/>
                  </a:cubicBezTo>
                  <a:cubicBezTo>
                    <a:pt x="895" y="235"/>
                    <a:pt x="895" y="235"/>
                    <a:pt x="896" y="235"/>
                  </a:cubicBezTo>
                  <a:moveTo>
                    <a:pt x="896" y="234"/>
                  </a:moveTo>
                  <a:cubicBezTo>
                    <a:pt x="896" y="235"/>
                    <a:pt x="896" y="235"/>
                    <a:pt x="896" y="235"/>
                  </a:cubicBezTo>
                  <a:cubicBezTo>
                    <a:pt x="896" y="235"/>
                    <a:pt x="896" y="235"/>
                    <a:pt x="896" y="234"/>
                  </a:cubicBezTo>
                  <a:moveTo>
                    <a:pt x="896" y="234"/>
                  </a:moveTo>
                  <a:cubicBezTo>
                    <a:pt x="896" y="234"/>
                    <a:pt x="896" y="234"/>
                    <a:pt x="896" y="234"/>
                  </a:cubicBezTo>
                  <a:cubicBezTo>
                    <a:pt x="896" y="234"/>
                    <a:pt x="896" y="234"/>
                    <a:pt x="896" y="234"/>
                  </a:cubicBezTo>
                  <a:moveTo>
                    <a:pt x="896" y="234"/>
                  </a:moveTo>
                  <a:cubicBezTo>
                    <a:pt x="896" y="234"/>
                    <a:pt x="896" y="234"/>
                    <a:pt x="896" y="234"/>
                  </a:cubicBezTo>
                  <a:cubicBezTo>
                    <a:pt x="896" y="234"/>
                    <a:pt x="896" y="234"/>
                    <a:pt x="896" y="234"/>
                  </a:cubicBezTo>
                  <a:moveTo>
                    <a:pt x="896" y="234"/>
                  </a:moveTo>
                  <a:cubicBezTo>
                    <a:pt x="896" y="234"/>
                    <a:pt x="896" y="234"/>
                    <a:pt x="896" y="234"/>
                  </a:cubicBezTo>
                  <a:cubicBezTo>
                    <a:pt x="896" y="234"/>
                    <a:pt x="896" y="234"/>
                    <a:pt x="896" y="234"/>
                  </a:cubicBezTo>
                  <a:moveTo>
                    <a:pt x="896" y="233"/>
                  </a:moveTo>
                  <a:cubicBezTo>
                    <a:pt x="896" y="233"/>
                    <a:pt x="896" y="234"/>
                    <a:pt x="896" y="234"/>
                  </a:cubicBezTo>
                  <a:cubicBezTo>
                    <a:pt x="896" y="234"/>
                    <a:pt x="896" y="233"/>
                    <a:pt x="896" y="233"/>
                  </a:cubicBezTo>
                  <a:moveTo>
                    <a:pt x="897" y="233"/>
                  </a:moveTo>
                  <a:cubicBezTo>
                    <a:pt x="896" y="233"/>
                    <a:pt x="896" y="233"/>
                    <a:pt x="896" y="233"/>
                  </a:cubicBezTo>
                  <a:cubicBezTo>
                    <a:pt x="896" y="233"/>
                    <a:pt x="896" y="233"/>
                    <a:pt x="897" y="233"/>
                  </a:cubicBezTo>
                  <a:moveTo>
                    <a:pt x="897" y="233"/>
                  </a:moveTo>
                  <a:cubicBezTo>
                    <a:pt x="897" y="233"/>
                    <a:pt x="897" y="233"/>
                    <a:pt x="897" y="233"/>
                  </a:cubicBezTo>
                  <a:cubicBezTo>
                    <a:pt x="897" y="233"/>
                    <a:pt x="897" y="233"/>
                    <a:pt x="897" y="233"/>
                  </a:cubicBezTo>
                  <a:moveTo>
                    <a:pt x="897" y="233"/>
                  </a:moveTo>
                  <a:cubicBezTo>
                    <a:pt x="897" y="233"/>
                    <a:pt x="897" y="233"/>
                    <a:pt x="897" y="233"/>
                  </a:cubicBezTo>
                  <a:cubicBezTo>
                    <a:pt x="897" y="233"/>
                    <a:pt x="897" y="233"/>
                    <a:pt x="897" y="233"/>
                  </a:cubicBezTo>
                  <a:moveTo>
                    <a:pt x="897" y="232"/>
                  </a:moveTo>
                  <a:cubicBezTo>
                    <a:pt x="897" y="233"/>
                    <a:pt x="897" y="233"/>
                    <a:pt x="897" y="233"/>
                  </a:cubicBezTo>
                  <a:cubicBezTo>
                    <a:pt x="897" y="233"/>
                    <a:pt x="897" y="233"/>
                    <a:pt x="897" y="232"/>
                  </a:cubicBezTo>
                  <a:moveTo>
                    <a:pt x="897" y="232"/>
                  </a:moveTo>
                  <a:cubicBezTo>
                    <a:pt x="897" y="232"/>
                    <a:pt x="897" y="232"/>
                    <a:pt x="897" y="232"/>
                  </a:cubicBezTo>
                  <a:cubicBezTo>
                    <a:pt x="897" y="232"/>
                    <a:pt x="897" y="232"/>
                    <a:pt x="897" y="232"/>
                  </a:cubicBezTo>
                  <a:moveTo>
                    <a:pt x="897" y="232"/>
                  </a:moveTo>
                  <a:cubicBezTo>
                    <a:pt x="897" y="232"/>
                    <a:pt x="897" y="232"/>
                    <a:pt x="897" y="232"/>
                  </a:cubicBezTo>
                  <a:cubicBezTo>
                    <a:pt x="897" y="232"/>
                    <a:pt x="897" y="232"/>
                    <a:pt x="897" y="232"/>
                  </a:cubicBezTo>
                  <a:moveTo>
                    <a:pt x="897" y="232"/>
                  </a:moveTo>
                  <a:cubicBezTo>
                    <a:pt x="897" y="232"/>
                    <a:pt x="897" y="232"/>
                    <a:pt x="897" y="232"/>
                  </a:cubicBezTo>
                  <a:cubicBezTo>
                    <a:pt x="897" y="232"/>
                    <a:pt x="897" y="232"/>
                    <a:pt x="897" y="232"/>
                  </a:cubicBezTo>
                  <a:moveTo>
                    <a:pt x="897" y="232"/>
                  </a:moveTo>
                  <a:cubicBezTo>
                    <a:pt x="897" y="232"/>
                    <a:pt x="897" y="232"/>
                    <a:pt x="897" y="232"/>
                  </a:cubicBezTo>
                  <a:cubicBezTo>
                    <a:pt x="897" y="232"/>
                    <a:pt x="897" y="232"/>
                    <a:pt x="897" y="232"/>
                  </a:cubicBezTo>
                  <a:moveTo>
                    <a:pt x="897" y="231"/>
                  </a:moveTo>
                  <a:cubicBezTo>
                    <a:pt x="897" y="231"/>
                    <a:pt x="897" y="231"/>
                    <a:pt x="897" y="232"/>
                  </a:cubicBezTo>
                  <a:cubicBezTo>
                    <a:pt x="897" y="231"/>
                    <a:pt x="897" y="231"/>
                    <a:pt x="897" y="231"/>
                  </a:cubicBezTo>
                  <a:moveTo>
                    <a:pt x="897" y="231"/>
                  </a:moveTo>
                  <a:cubicBezTo>
                    <a:pt x="897" y="231"/>
                    <a:pt x="897" y="231"/>
                    <a:pt x="897" y="231"/>
                  </a:cubicBezTo>
                  <a:cubicBezTo>
                    <a:pt x="897" y="231"/>
                    <a:pt x="897" y="231"/>
                    <a:pt x="897" y="231"/>
                  </a:cubicBezTo>
                  <a:moveTo>
                    <a:pt x="897" y="231"/>
                  </a:moveTo>
                  <a:cubicBezTo>
                    <a:pt x="897" y="231"/>
                    <a:pt x="897" y="231"/>
                    <a:pt x="897" y="231"/>
                  </a:cubicBezTo>
                  <a:cubicBezTo>
                    <a:pt x="897" y="231"/>
                    <a:pt x="897" y="231"/>
                    <a:pt x="897" y="231"/>
                  </a:cubicBezTo>
                  <a:moveTo>
                    <a:pt x="898" y="231"/>
                  </a:moveTo>
                  <a:cubicBezTo>
                    <a:pt x="898" y="231"/>
                    <a:pt x="898" y="231"/>
                    <a:pt x="898" y="231"/>
                  </a:cubicBezTo>
                  <a:cubicBezTo>
                    <a:pt x="898" y="231"/>
                    <a:pt x="898" y="231"/>
                    <a:pt x="898" y="231"/>
                  </a:cubicBezTo>
                  <a:moveTo>
                    <a:pt x="898" y="231"/>
                  </a:moveTo>
                  <a:cubicBezTo>
                    <a:pt x="898" y="231"/>
                    <a:pt x="898" y="231"/>
                    <a:pt x="898" y="231"/>
                  </a:cubicBezTo>
                  <a:cubicBezTo>
                    <a:pt x="898" y="231"/>
                    <a:pt x="898" y="231"/>
                    <a:pt x="898" y="231"/>
                  </a:cubicBezTo>
                  <a:moveTo>
                    <a:pt x="898" y="230"/>
                  </a:moveTo>
                  <a:cubicBezTo>
                    <a:pt x="898" y="230"/>
                    <a:pt x="898" y="230"/>
                    <a:pt x="898" y="230"/>
                  </a:cubicBezTo>
                  <a:cubicBezTo>
                    <a:pt x="898" y="230"/>
                    <a:pt x="898" y="230"/>
                    <a:pt x="898" y="230"/>
                  </a:cubicBezTo>
                  <a:moveTo>
                    <a:pt x="898" y="230"/>
                  </a:moveTo>
                  <a:cubicBezTo>
                    <a:pt x="898" y="230"/>
                    <a:pt x="898" y="230"/>
                    <a:pt x="898" y="230"/>
                  </a:cubicBezTo>
                  <a:cubicBezTo>
                    <a:pt x="898" y="230"/>
                    <a:pt x="898" y="230"/>
                    <a:pt x="898" y="230"/>
                  </a:cubicBezTo>
                  <a:moveTo>
                    <a:pt x="898" y="230"/>
                  </a:moveTo>
                  <a:cubicBezTo>
                    <a:pt x="898" y="230"/>
                    <a:pt x="898" y="230"/>
                    <a:pt x="898" y="230"/>
                  </a:cubicBezTo>
                  <a:cubicBezTo>
                    <a:pt x="898" y="230"/>
                    <a:pt x="898" y="230"/>
                    <a:pt x="898" y="230"/>
                  </a:cubicBezTo>
                  <a:moveTo>
                    <a:pt x="898" y="230"/>
                  </a:moveTo>
                  <a:cubicBezTo>
                    <a:pt x="898" y="230"/>
                    <a:pt x="898" y="230"/>
                    <a:pt x="898" y="230"/>
                  </a:cubicBezTo>
                  <a:cubicBezTo>
                    <a:pt x="898" y="230"/>
                    <a:pt x="898" y="230"/>
                    <a:pt x="898" y="230"/>
                  </a:cubicBezTo>
                  <a:moveTo>
                    <a:pt x="898" y="230"/>
                  </a:moveTo>
                  <a:cubicBezTo>
                    <a:pt x="898" y="230"/>
                    <a:pt x="898" y="230"/>
                    <a:pt x="898" y="230"/>
                  </a:cubicBezTo>
                  <a:cubicBezTo>
                    <a:pt x="898" y="230"/>
                    <a:pt x="898" y="230"/>
                    <a:pt x="898" y="230"/>
                  </a:cubicBezTo>
                  <a:moveTo>
                    <a:pt x="898" y="229"/>
                  </a:moveTo>
                  <a:cubicBezTo>
                    <a:pt x="898" y="229"/>
                    <a:pt x="898" y="229"/>
                    <a:pt x="898" y="229"/>
                  </a:cubicBezTo>
                  <a:cubicBezTo>
                    <a:pt x="898" y="229"/>
                    <a:pt x="898" y="229"/>
                    <a:pt x="898" y="229"/>
                  </a:cubicBezTo>
                  <a:moveTo>
                    <a:pt x="898" y="229"/>
                  </a:moveTo>
                  <a:cubicBezTo>
                    <a:pt x="898" y="229"/>
                    <a:pt x="898" y="229"/>
                    <a:pt x="898" y="229"/>
                  </a:cubicBezTo>
                  <a:cubicBezTo>
                    <a:pt x="898" y="229"/>
                    <a:pt x="898" y="229"/>
                    <a:pt x="898" y="229"/>
                  </a:cubicBezTo>
                  <a:moveTo>
                    <a:pt x="898" y="229"/>
                  </a:moveTo>
                  <a:cubicBezTo>
                    <a:pt x="898" y="229"/>
                    <a:pt x="898" y="229"/>
                    <a:pt x="898" y="229"/>
                  </a:cubicBezTo>
                  <a:cubicBezTo>
                    <a:pt x="898" y="229"/>
                    <a:pt x="898" y="229"/>
                    <a:pt x="898" y="229"/>
                  </a:cubicBezTo>
                  <a:moveTo>
                    <a:pt x="898" y="229"/>
                  </a:moveTo>
                  <a:cubicBezTo>
                    <a:pt x="898" y="229"/>
                    <a:pt x="898" y="229"/>
                    <a:pt x="898" y="229"/>
                  </a:cubicBezTo>
                  <a:cubicBezTo>
                    <a:pt x="898" y="229"/>
                    <a:pt x="898" y="229"/>
                    <a:pt x="898" y="229"/>
                  </a:cubicBezTo>
                  <a:moveTo>
                    <a:pt x="899" y="228"/>
                  </a:moveTo>
                  <a:cubicBezTo>
                    <a:pt x="899" y="228"/>
                    <a:pt x="899" y="228"/>
                    <a:pt x="899" y="228"/>
                  </a:cubicBezTo>
                  <a:cubicBezTo>
                    <a:pt x="899" y="228"/>
                    <a:pt x="899" y="228"/>
                    <a:pt x="899" y="228"/>
                  </a:cubicBezTo>
                  <a:moveTo>
                    <a:pt x="899" y="228"/>
                  </a:moveTo>
                  <a:cubicBezTo>
                    <a:pt x="899" y="228"/>
                    <a:pt x="899" y="228"/>
                    <a:pt x="899" y="228"/>
                  </a:cubicBezTo>
                  <a:cubicBezTo>
                    <a:pt x="899" y="228"/>
                    <a:pt x="899" y="228"/>
                    <a:pt x="899" y="228"/>
                  </a:cubicBezTo>
                  <a:moveTo>
                    <a:pt x="899" y="227"/>
                  </a:moveTo>
                  <a:cubicBezTo>
                    <a:pt x="899" y="228"/>
                    <a:pt x="899" y="228"/>
                    <a:pt x="899" y="228"/>
                  </a:cubicBezTo>
                  <a:cubicBezTo>
                    <a:pt x="899" y="228"/>
                    <a:pt x="899" y="228"/>
                    <a:pt x="899" y="227"/>
                  </a:cubicBezTo>
                  <a:moveTo>
                    <a:pt x="899" y="227"/>
                  </a:moveTo>
                  <a:cubicBezTo>
                    <a:pt x="899" y="227"/>
                    <a:pt x="899" y="227"/>
                    <a:pt x="899" y="227"/>
                  </a:cubicBezTo>
                  <a:cubicBezTo>
                    <a:pt x="899" y="227"/>
                    <a:pt x="899" y="227"/>
                    <a:pt x="899" y="227"/>
                  </a:cubicBezTo>
                  <a:moveTo>
                    <a:pt x="899" y="227"/>
                  </a:moveTo>
                  <a:cubicBezTo>
                    <a:pt x="899" y="227"/>
                    <a:pt x="899" y="227"/>
                    <a:pt x="899" y="227"/>
                  </a:cubicBezTo>
                  <a:cubicBezTo>
                    <a:pt x="899" y="227"/>
                    <a:pt x="899" y="227"/>
                    <a:pt x="899" y="227"/>
                  </a:cubicBezTo>
                  <a:moveTo>
                    <a:pt x="899" y="227"/>
                  </a:moveTo>
                  <a:cubicBezTo>
                    <a:pt x="899" y="227"/>
                    <a:pt x="899" y="227"/>
                    <a:pt x="899" y="227"/>
                  </a:cubicBezTo>
                  <a:cubicBezTo>
                    <a:pt x="899" y="227"/>
                    <a:pt x="899" y="227"/>
                    <a:pt x="899" y="227"/>
                  </a:cubicBezTo>
                  <a:moveTo>
                    <a:pt x="899" y="227"/>
                  </a:moveTo>
                  <a:cubicBezTo>
                    <a:pt x="899" y="227"/>
                    <a:pt x="899" y="227"/>
                    <a:pt x="899" y="227"/>
                  </a:cubicBezTo>
                  <a:cubicBezTo>
                    <a:pt x="899" y="227"/>
                    <a:pt x="899" y="227"/>
                    <a:pt x="899" y="227"/>
                  </a:cubicBezTo>
                  <a:moveTo>
                    <a:pt x="899" y="226"/>
                  </a:moveTo>
                  <a:cubicBezTo>
                    <a:pt x="899" y="226"/>
                    <a:pt x="899" y="226"/>
                    <a:pt x="899" y="226"/>
                  </a:cubicBezTo>
                  <a:cubicBezTo>
                    <a:pt x="899" y="226"/>
                    <a:pt x="899" y="226"/>
                    <a:pt x="899" y="226"/>
                  </a:cubicBezTo>
                  <a:moveTo>
                    <a:pt x="900" y="226"/>
                  </a:moveTo>
                  <a:cubicBezTo>
                    <a:pt x="900" y="226"/>
                    <a:pt x="900" y="226"/>
                    <a:pt x="900" y="226"/>
                  </a:cubicBezTo>
                  <a:cubicBezTo>
                    <a:pt x="900" y="226"/>
                    <a:pt x="900" y="226"/>
                    <a:pt x="900" y="226"/>
                  </a:cubicBezTo>
                  <a:moveTo>
                    <a:pt x="900" y="225"/>
                  </a:moveTo>
                  <a:cubicBezTo>
                    <a:pt x="900" y="225"/>
                    <a:pt x="900" y="225"/>
                    <a:pt x="900" y="225"/>
                  </a:cubicBezTo>
                  <a:cubicBezTo>
                    <a:pt x="900" y="225"/>
                    <a:pt x="900" y="225"/>
                    <a:pt x="900" y="225"/>
                  </a:cubicBezTo>
                  <a:moveTo>
                    <a:pt x="900" y="225"/>
                  </a:moveTo>
                  <a:cubicBezTo>
                    <a:pt x="900" y="225"/>
                    <a:pt x="900" y="225"/>
                    <a:pt x="900" y="225"/>
                  </a:cubicBezTo>
                  <a:cubicBezTo>
                    <a:pt x="900" y="225"/>
                    <a:pt x="900" y="225"/>
                    <a:pt x="900" y="225"/>
                  </a:cubicBezTo>
                  <a:moveTo>
                    <a:pt x="900" y="225"/>
                  </a:moveTo>
                  <a:cubicBezTo>
                    <a:pt x="900" y="225"/>
                    <a:pt x="900" y="225"/>
                    <a:pt x="900" y="225"/>
                  </a:cubicBezTo>
                  <a:cubicBezTo>
                    <a:pt x="900" y="225"/>
                    <a:pt x="900" y="225"/>
                    <a:pt x="900" y="225"/>
                  </a:cubicBezTo>
                  <a:moveTo>
                    <a:pt x="900" y="225"/>
                  </a:moveTo>
                  <a:cubicBezTo>
                    <a:pt x="900" y="225"/>
                    <a:pt x="900" y="225"/>
                    <a:pt x="900" y="225"/>
                  </a:cubicBezTo>
                  <a:cubicBezTo>
                    <a:pt x="900" y="225"/>
                    <a:pt x="900" y="225"/>
                    <a:pt x="900" y="225"/>
                  </a:cubicBezTo>
                  <a:moveTo>
                    <a:pt x="900" y="225"/>
                  </a:moveTo>
                  <a:cubicBezTo>
                    <a:pt x="900" y="225"/>
                    <a:pt x="900" y="225"/>
                    <a:pt x="900" y="225"/>
                  </a:cubicBezTo>
                  <a:cubicBezTo>
                    <a:pt x="900" y="225"/>
                    <a:pt x="900" y="225"/>
                    <a:pt x="900" y="225"/>
                  </a:cubicBezTo>
                  <a:moveTo>
                    <a:pt x="900" y="224"/>
                  </a:moveTo>
                  <a:cubicBezTo>
                    <a:pt x="900" y="224"/>
                    <a:pt x="900" y="224"/>
                    <a:pt x="900" y="224"/>
                  </a:cubicBezTo>
                  <a:cubicBezTo>
                    <a:pt x="900" y="224"/>
                    <a:pt x="900" y="224"/>
                    <a:pt x="900" y="224"/>
                  </a:cubicBezTo>
                  <a:moveTo>
                    <a:pt x="900" y="223"/>
                  </a:moveTo>
                  <a:cubicBezTo>
                    <a:pt x="900" y="223"/>
                    <a:pt x="900" y="223"/>
                    <a:pt x="900" y="223"/>
                  </a:cubicBezTo>
                  <a:cubicBezTo>
                    <a:pt x="900" y="223"/>
                    <a:pt x="900" y="223"/>
                    <a:pt x="900" y="223"/>
                  </a:cubicBezTo>
                  <a:moveTo>
                    <a:pt x="900" y="223"/>
                  </a:moveTo>
                  <a:cubicBezTo>
                    <a:pt x="900" y="223"/>
                    <a:pt x="900" y="223"/>
                    <a:pt x="900" y="223"/>
                  </a:cubicBezTo>
                  <a:cubicBezTo>
                    <a:pt x="900" y="223"/>
                    <a:pt x="900" y="223"/>
                    <a:pt x="900" y="223"/>
                  </a:cubicBezTo>
                  <a:moveTo>
                    <a:pt x="900" y="223"/>
                  </a:moveTo>
                  <a:cubicBezTo>
                    <a:pt x="900" y="223"/>
                    <a:pt x="900" y="223"/>
                    <a:pt x="900" y="223"/>
                  </a:cubicBezTo>
                  <a:cubicBezTo>
                    <a:pt x="900" y="223"/>
                    <a:pt x="900" y="223"/>
                    <a:pt x="900" y="223"/>
                  </a:cubicBezTo>
                  <a:moveTo>
                    <a:pt x="900" y="223"/>
                  </a:moveTo>
                  <a:cubicBezTo>
                    <a:pt x="900" y="223"/>
                    <a:pt x="900" y="223"/>
                    <a:pt x="900" y="223"/>
                  </a:cubicBezTo>
                  <a:cubicBezTo>
                    <a:pt x="900" y="223"/>
                    <a:pt x="900" y="223"/>
                    <a:pt x="900" y="223"/>
                  </a:cubicBezTo>
                  <a:moveTo>
                    <a:pt x="901" y="223"/>
                  </a:moveTo>
                  <a:cubicBezTo>
                    <a:pt x="901" y="223"/>
                    <a:pt x="901" y="223"/>
                    <a:pt x="901" y="223"/>
                  </a:cubicBezTo>
                  <a:cubicBezTo>
                    <a:pt x="901" y="223"/>
                    <a:pt x="901" y="223"/>
                    <a:pt x="901" y="223"/>
                  </a:cubicBezTo>
                  <a:moveTo>
                    <a:pt x="901" y="221"/>
                  </a:moveTo>
                  <a:cubicBezTo>
                    <a:pt x="901" y="221"/>
                    <a:pt x="901" y="221"/>
                    <a:pt x="901" y="221"/>
                  </a:cubicBezTo>
                  <a:cubicBezTo>
                    <a:pt x="901" y="221"/>
                    <a:pt x="901" y="221"/>
                    <a:pt x="901" y="221"/>
                  </a:cubicBezTo>
                  <a:moveTo>
                    <a:pt x="901" y="221"/>
                  </a:moveTo>
                  <a:cubicBezTo>
                    <a:pt x="901" y="221"/>
                    <a:pt x="901" y="221"/>
                    <a:pt x="901" y="221"/>
                  </a:cubicBezTo>
                  <a:cubicBezTo>
                    <a:pt x="901" y="221"/>
                    <a:pt x="901" y="221"/>
                    <a:pt x="901" y="221"/>
                  </a:cubicBezTo>
                  <a:moveTo>
                    <a:pt x="901" y="221"/>
                  </a:moveTo>
                  <a:cubicBezTo>
                    <a:pt x="901" y="221"/>
                    <a:pt x="901" y="221"/>
                    <a:pt x="901" y="221"/>
                  </a:cubicBezTo>
                  <a:cubicBezTo>
                    <a:pt x="901" y="221"/>
                    <a:pt x="901" y="221"/>
                    <a:pt x="901" y="221"/>
                  </a:cubicBezTo>
                  <a:moveTo>
                    <a:pt x="901" y="221"/>
                  </a:moveTo>
                  <a:cubicBezTo>
                    <a:pt x="901" y="221"/>
                    <a:pt x="901" y="221"/>
                    <a:pt x="901" y="221"/>
                  </a:cubicBezTo>
                  <a:cubicBezTo>
                    <a:pt x="901" y="221"/>
                    <a:pt x="901" y="221"/>
                    <a:pt x="901" y="221"/>
                  </a:cubicBezTo>
                  <a:moveTo>
                    <a:pt x="901" y="221"/>
                  </a:moveTo>
                  <a:cubicBezTo>
                    <a:pt x="901" y="221"/>
                    <a:pt x="901" y="221"/>
                    <a:pt x="901" y="221"/>
                  </a:cubicBezTo>
                  <a:cubicBezTo>
                    <a:pt x="901" y="221"/>
                    <a:pt x="901" y="221"/>
                    <a:pt x="901" y="221"/>
                  </a:cubicBezTo>
                  <a:moveTo>
                    <a:pt x="901" y="220"/>
                  </a:moveTo>
                  <a:cubicBezTo>
                    <a:pt x="901" y="220"/>
                    <a:pt x="901" y="220"/>
                    <a:pt x="901" y="220"/>
                  </a:cubicBezTo>
                  <a:cubicBezTo>
                    <a:pt x="901" y="220"/>
                    <a:pt x="901" y="220"/>
                    <a:pt x="901" y="220"/>
                  </a:cubicBezTo>
                  <a:moveTo>
                    <a:pt x="901" y="219"/>
                  </a:moveTo>
                  <a:cubicBezTo>
                    <a:pt x="901" y="219"/>
                    <a:pt x="901" y="219"/>
                    <a:pt x="901" y="219"/>
                  </a:cubicBezTo>
                  <a:cubicBezTo>
                    <a:pt x="901" y="219"/>
                    <a:pt x="901" y="219"/>
                    <a:pt x="901" y="219"/>
                  </a:cubicBezTo>
                  <a:moveTo>
                    <a:pt x="901" y="219"/>
                  </a:moveTo>
                  <a:cubicBezTo>
                    <a:pt x="901" y="219"/>
                    <a:pt x="901" y="219"/>
                    <a:pt x="901" y="219"/>
                  </a:cubicBezTo>
                  <a:cubicBezTo>
                    <a:pt x="901" y="219"/>
                    <a:pt x="901" y="219"/>
                    <a:pt x="901" y="219"/>
                  </a:cubicBezTo>
                  <a:moveTo>
                    <a:pt x="901" y="219"/>
                  </a:moveTo>
                  <a:cubicBezTo>
                    <a:pt x="901" y="219"/>
                    <a:pt x="901" y="219"/>
                    <a:pt x="901" y="219"/>
                  </a:cubicBezTo>
                  <a:cubicBezTo>
                    <a:pt x="901" y="219"/>
                    <a:pt x="901" y="219"/>
                    <a:pt x="901" y="219"/>
                  </a:cubicBezTo>
                  <a:moveTo>
                    <a:pt x="901" y="219"/>
                  </a:moveTo>
                  <a:cubicBezTo>
                    <a:pt x="901" y="219"/>
                    <a:pt x="901" y="219"/>
                    <a:pt x="901" y="219"/>
                  </a:cubicBezTo>
                  <a:cubicBezTo>
                    <a:pt x="901" y="219"/>
                    <a:pt x="901" y="219"/>
                    <a:pt x="901" y="219"/>
                  </a:cubicBezTo>
                  <a:moveTo>
                    <a:pt x="902" y="219"/>
                  </a:moveTo>
                  <a:cubicBezTo>
                    <a:pt x="902" y="219"/>
                    <a:pt x="902" y="219"/>
                    <a:pt x="902" y="219"/>
                  </a:cubicBezTo>
                  <a:cubicBezTo>
                    <a:pt x="902" y="219"/>
                    <a:pt x="902" y="219"/>
                    <a:pt x="902" y="219"/>
                  </a:cubicBezTo>
                  <a:moveTo>
                    <a:pt x="902" y="218"/>
                  </a:moveTo>
                  <a:cubicBezTo>
                    <a:pt x="902" y="218"/>
                    <a:pt x="902" y="218"/>
                    <a:pt x="902" y="218"/>
                  </a:cubicBezTo>
                  <a:cubicBezTo>
                    <a:pt x="902" y="218"/>
                    <a:pt x="902" y="218"/>
                    <a:pt x="902" y="218"/>
                  </a:cubicBezTo>
                  <a:moveTo>
                    <a:pt x="902" y="218"/>
                  </a:moveTo>
                  <a:cubicBezTo>
                    <a:pt x="902" y="218"/>
                    <a:pt x="902" y="218"/>
                    <a:pt x="902" y="218"/>
                  </a:cubicBezTo>
                  <a:cubicBezTo>
                    <a:pt x="902" y="218"/>
                    <a:pt x="902" y="218"/>
                    <a:pt x="902" y="218"/>
                  </a:cubicBezTo>
                  <a:moveTo>
                    <a:pt x="902" y="217"/>
                  </a:moveTo>
                  <a:cubicBezTo>
                    <a:pt x="902" y="217"/>
                    <a:pt x="902" y="217"/>
                    <a:pt x="902" y="217"/>
                  </a:cubicBezTo>
                  <a:cubicBezTo>
                    <a:pt x="902" y="217"/>
                    <a:pt x="902" y="217"/>
                    <a:pt x="902" y="217"/>
                  </a:cubicBezTo>
                  <a:moveTo>
                    <a:pt x="902" y="217"/>
                  </a:moveTo>
                  <a:cubicBezTo>
                    <a:pt x="902" y="217"/>
                    <a:pt x="902" y="217"/>
                    <a:pt x="902" y="217"/>
                  </a:cubicBezTo>
                  <a:cubicBezTo>
                    <a:pt x="902" y="217"/>
                    <a:pt x="902" y="217"/>
                    <a:pt x="902" y="217"/>
                  </a:cubicBezTo>
                  <a:moveTo>
                    <a:pt x="902" y="217"/>
                  </a:moveTo>
                  <a:cubicBezTo>
                    <a:pt x="902" y="217"/>
                    <a:pt x="902" y="217"/>
                    <a:pt x="902" y="217"/>
                  </a:cubicBezTo>
                  <a:cubicBezTo>
                    <a:pt x="902" y="217"/>
                    <a:pt x="902" y="217"/>
                    <a:pt x="902" y="217"/>
                  </a:cubicBezTo>
                  <a:moveTo>
                    <a:pt x="902" y="217"/>
                  </a:moveTo>
                  <a:cubicBezTo>
                    <a:pt x="902" y="217"/>
                    <a:pt x="902" y="217"/>
                    <a:pt x="902" y="217"/>
                  </a:cubicBezTo>
                  <a:cubicBezTo>
                    <a:pt x="902" y="217"/>
                    <a:pt x="902" y="217"/>
                    <a:pt x="902" y="217"/>
                  </a:cubicBezTo>
                  <a:moveTo>
                    <a:pt x="902" y="216"/>
                  </a:moveTo>
                  <a:cubicBezTo>
                    <a:pt x="902" y="216"/>
                    <a:pt x="902" y="216"/>
                    <a:pt x="902" y="216"/>
                  </a:cubicBezTo>
                  <a:cubicBezTo>
                    <a:pt x="902" y="216"/>
                    <a:pt x="902" y="216"/>
                    <a:pt x="902" y="216"/>
                  </a:cubicBezTo>
                  <a:moveTo>
                    <a:pt x="902" y="216"/>
                  </a:moveTo>
                  <a:cubicBezTo>
                    <a:pt x="902" y="216"/>
                    <a:pt x="902" y="216"/>
                    <a:pt x="902" y="216"/>
                  </a:cubicBezTo>
                  <a:cubicBezTo>
                    <a:pt x="902" y="216"/>
                    <a:pt x="902" y="216"/>
                    <a:pt x="902" y="216"/>
                  </a:cubicBezTo>
                  <a:moveTo>
                    <a:pt x="902" y="216"/>
                  </a:moveTo>
                  <a:cubicBezTo>
                    <a:pt x="902" y="216"/>
                    <a:pt x="902" y="216"/>
                    <a:pt x="902" y="216"/>
                  </a:cubicBezTo>
                  <a:cubicBezTo>
                    <a:pt x="902" y="216"/>
                    <a:pt x="902" y="216"/>
                    <a:pt x="902" y="216"/>
                  </a:cubicBezTo>
                  <a:moveTo>
                    <a:pt x="902" y="215"/>
                  </a:moveTo>
                  <a:cubicBezTo>
                    <a:pt x="902" y="215"/>
                    <a:pt x="902" y="215"/>
                    <a:pt x="902" y="215"/>
                  </a:cubicBezTo>
                  <a:cubicBezTo>
                    <a:pt x="902" y="215"/>
                    <a:pt x="902" y="215"/>
                    <a:pt x="902" y="215"/>
                  </a:cubicBezTo>
                  <a:moveTo>
                    <a:pt x="902" y="215"/>
                  </a:moveTo>
                  <a:cubicBezTo>
                    <a:pt x="902" y="215"/>
                    <a:pt x="902" y="215"/>
                    <a:pt x="902" y="215"/>
                  </a:cubicBezTo>
                  <a:cubicBezTo>
                    <a:pt x="902" y="215"/>
                    <a:pt x="902" y="215"/>
                    <a:pt x="902" y="215"/>
                  </a:cubicBezTo>
                  <a:moveTo>
                    <a:pt x="902" y="215"/>
                  </a:moveTo>
                  <a:cubicBezTo>
                    <a:pt x="902" y="215"/>
                    <a:pt x="902" y="215"/>
                    <a:pt x="902" y="215"/>
                  </a:cubicBezTo>
                  <a:cubicBezTo>
                    <a:pt x="902" y="215"/>
                    <a:pt x="902" y="215"/>
                    <a:pt x="902" y="215"/>
                  </a:cubicBezTo>
                  <a:moveTo>
                    <a:pt x="902" y="215"/>
                  </a:moveTo>
                  <a:cubicBezTo>
                    <a:pt x="902" y="215"/>
                    <a:pt x="902" y="215"/>
                    <a:pt x="902" y="215"/>
                  </a:cubicBezTo>
                  <a:cubicBezTo>
                    <a:pt x="902" y="215"/>
                    <a:pt x="902" y="215"/>
                    <a:pt x="902" y="215"/>
                  </a:cubicBezTo>
                  <a:moveTo>
                    <a:pt x="902" y="214"/>
                  </a:moveTo>
                  <a:cubicBezTo>
                    <a:pt x="902" y="214"/>
                    <a:pt x="902" y="214"/>
                    <a:pt x="902" y="214"/>
                  </a:cubicBezTo>
                  <a:cubicBezTo>
                    <a:pt x="902" y="214"/>
                    <a:pt x="902" y="214"/>
                    <a:pt x="902" y="214"/>
                  </a:cubicBezTo>
                  <a:moveTo>
                    <a:pt x="902" y="214"/>
                  </a:moveTo>
                  <a:cubicBezTo>
                    <a:pt x="902" y="214"/>
                    <a:pt x="902" y="214"/>
                    <a:pt x="902" y="214"/>
                  </a:cubicBezTo>
                  <a:cubicBezTo>
                    <a:pt x="902" y="214"/>
                    <a:pt x="902" y="214"/>
                    <a:pt x="902" y="214"/>
                  </a:cubicBezTo>
                  <a:moveTo>
                    <a:pt x="902" y="214"/>
                  </a:moveTo>
                  <a:cubicBezTo>
                    <a:pt x="902" y="214"/>
                    <a:pt x="902" y="214"/>
                    <a:pt x="902" y="214"/>
                  </a:cubicBezTo>
                  <a:cubicBezTo>
                    <a:pt x="902" y="214"/>
                    <a:pt x="902" y="214"/>
                    <a:pt x="902" y="214"/>
                  </a:cubicBezTo>
                  <a:moveTo>
                    <a:pt x="902" y="214"/>
                  </a:moveTo>
                  <a:cubicBezTo>
                    <a:pt x="902" y="214"/>
                    <a:pt x="902" y="214"/>
                    <a:pt x="902" y="214"/>
                  </a:cubicBezTo>
                  <a:cubicBezTo>
                    <a:pt x="902" y="214"/>
                    <a:pt x="902" y="214"/>
                    <a:pt x="902" y="214"/>
                  </a:cubicBezTo>
                  <a:moveTo>
                    <a:pt x="902" y="213"/>
                  </a:moveTo>
                  <a:cubicBezTo>
                    <a:pt x="902" y="213"/>
                    <a:pt x="902" y="213"/>
                    <a:pt x="902" y="213"/>
                  </a:cubicBezTo>
                  <a:cubicBezTo>
                    <a:pt x="902" y="213"/>
                    <a:pt x="902" y="213"/>
                    <a:pt x="902" y="213"/>
                  </a:cubicBezTo>
                  <a:moveTo>
                    <a:pt x="902" y="213"/>
                  </a:moveTo>
                  <a:cubicBezTo>
                    <a:pt x="902" y="213"/>
                    <a:pt x="902" y="213"/>
                    <a:pt x="902" y="213"/>
                  </a:cubicBezTo>
                  <a:cubicBezTo>
                    <a:pt x="902" y="213"/>
                    <a:pt x="902" y="213"/>
                    <a:pt x="902" y="213"/>
                  </a:cubicBezTo>
                  <a:moveTo>
                    <a:pt x="903" y="213"/>
                  </a:moveTo>
                  <a:cubicBezTo>
                    <a:pt x="903" y="213"/>
                    <a:pt x="903" y="213"/>
                    <a:pt x="903" y="213"/>
                  </a:cubicBezTo>
                  <a:cubicBezTo>
                    <a:pt x="903" y="213"/>
                    <a:pt x="903" y="213"/>
                    <a:pt x="903" y="213"/>
                  </a:cubicBezTo>
                  <a:moveTo>
                    <a:pt x="903" y="213"/>
                  </a:moveTo>
                  <a:cubicBezTo>
                    <a:pt x="903" y="213"/>
                    <a:pt x="903" y="213"/>
                    <a:pt x="903" y="213"/>
                  </a:cubicBezTo>
                  <a:cubicBezTo>
                    <a:pt x="903" y="213"/>
                    <a:pt x="903" y="213"/>
                    <a:pt x="903" y="213"/>
                  </a:cubicBezTo>
                  <a:moveTo>
                    <a:pt x="903" y="212"/>
                  </a:moveTo>
                  <a:cubicBezTo>
                    <a:pt x="903" y="212"/>
                    <a:pt x="903" y="212"/>
                    <a:pt x="903" y="213"/>
                  </a:cubicBezTo>
                  <a:cubicBezTo>
                    <a:pt x="903" y="212"/>
                    <a:pt x="903" y="212"/>
                    <a:pt x="903" y="212"/>
                  </a:cubicBezTo>
                  <a:moveTo>
                    <a:pt x="903" y="212"/>
                  </a:moveTo>
                  <a:cubicBezTo>
                    <a:pt x="903" y="212"/>
                    <a:pt x="903" y="212"/>
                    <a:pt x="903" y="212"/>
                  </a:cubicBezTo>
                  <a:cubicBezTo>
                    <a:pt x="903" y="212"/>
                    <a:pt x="903" y="212"/>
                    <a:pt x="903" y="212"/>
                  </a:cubicBezTo>
                  <a:moveTo>
                    <a:pt x="903" y="212"/>
                  </a:moveTo>
                  <a:cubicBezTo>
                    <a:pt x="903" y="212"/>
                    <a:pt x="903" y="212"/>
                    <a:pt x="903" y="212"/>
                  </a:cubicBezTo>
                  <a:cubicBezTo>
                    <a:pt x="903" y="212"/>
                    <a:pt x="903" y="212"/>
                    <a:pt x="903" y="212"/>
                  </a:cubicBezTo>
                  <a:moveTo>
                    <a:pt x="903" y="212"/>
                  </a:moveTo>
                  <a:cubicBezTo>
                    <a:pt x="903" y="212"/>
                    <a:pt x="903" y="212"/>
                    <a:pt x="903" y="212"/>
                  </a:cubicBezTo>
                  <a:cubicBezTo>
                    <a:pt x="903" y="212"/>
                    <a:pt x="903" y="212"/>
                    <a:pt x="903" y="212"/>
                  </a:cubicBezTo>
                  <a:moveTo>
                    <a:pt x="903" y="212"/>
                  </a:moveTo>
                  <a:cubicBezTo>
                    <a:pt x="903" y="212"/>
                    <a:pt x="903" y="212"/>
                    <a:pt x="903" y="212"/>
                  </a:cubicBezTo>
                  <a:cubicBezTo>
                    <a:pt x="903" y="212"/>
                    <a:pt x="903" y="212"/>
                    <a:pt x="903" y="212"/>
                  </a:cubicBezTo>
                  <a:moveTo>
                    <a:pt x="903" y="211"/>
                  </a:moveTo>
                  <a:cubicBezTo>
                    <a:pt x="903" y="211"/>
                    <a:pt x="903" y="211"/>
                    <a:pt x="903" y="211"/>
                  </a:cubicBezTo>
                  <a:cubicBezTo>
                    <a:pt x="903" y="211"/>
                    <a:pt x="903" y="211"/>
                    <a:pt x="903" y="211"/>
                  </a:cubicBezTo>
                  <a:moveTo>
                    <a:pt x="903" y="211"/>
                  </a:moveTo>
                  <a:cubicBezTo>
                    <a:pt x="903" y="211"/>
                    <a:pt x="903" y="211"/>
                    <a:pt x="903" y="211"/>
                  </a:cubicBezTo>
                  <a:cubicBezTo>
                    <a:pt x="903" y="211"/>
                    <a:pt x="903" y="211"/>
                    <a:pt x="903" y="211"/>
                  </a:cubicBezTo>
                  <a:moveTo>
                    <a:pt x="903" y="211"/>
                  </a:moveTo>
                  <a:cubicBezTo>
                    <a:pt x="903" y="211"/>
                    <a:pt x="903" y="211"/>
                    <a:pt x="903" y="211"/>
                  </a:cubicBezTo>
                  <a:cubicBezTo>
                    <a:pt x="903" y="211"/>
                    <a:pt x="903" y="211"/>
                    <a:pt x="903" y="211"/>
                  </a:cubicBezTo>
                  <a:moveTo>
                    <a:pt x="903" y="211"/>
                  </a:moveTo>
                  <a:cubicBezTo>
                    <a:pt x="903" y="211"/>
                    <a:pt x="903" y="211"/>
                    <a:pt x="903" y="211"/>
                  </a:cubicBezTo>
                  <a:cubicBezTo>
                    <a:pt x="903" y="211"/>
                    <a:pt x="903" y="211"/>
                    <a:pt x="903" y="211"/>
                  </a:cubicBezTo>
                  <a:moveTo>
                    <a:pt x="903" y="210"/>
                  </a:moveTo>
                  <a:cubicBezTo>
                    <a:pt x="903" y="210"/>
                    <a:pt x="903" y="210"/>
                    <a:pt x="903" y="210"/>
                  </a:cubicBezTo>
                  <a:cubicBezTo>
                    <a:pt x="903" y="210"/>
                    <a:pt x="903" y="210"/>
                    <a:pt x="903" y="210"/>
                  </a:cubicBezTo>
                  <a:moveTo>
                    <a:pt x="903" y="210"/>
                  </a:moveTo>
                  <a:cubicBezTo>
                    <a:pt x="903" y="210"/>
                    <a:pt x="903" y="210"/>
                    <a:pt x="903" y="210"/>
                  </a:cubicBezTo>
                  <a:cubicBezTo>
                    <a:pt x="903" y="210"/>
                    <a:pt x="903" y="210"/>
                    <a:pt x="903" y="210"/>
                  </a:cubicBezTo>
                  <a:moveTo>
                    <a:pt x="903" y="210"/>
                  </a:moveTo>
                  <a:cubicBezTo>
                    <a:pt x="903" y="210"/>
                    <a:pt x="903" y="210"/>
                    <a:pt x="903" y="210"/>
                  </a:cubicBezTo>
                  <a:cubicBezTo>
                    <a:pt x="903" y="210"/>
                    <a:pt x="903" y="210"/>
                    <a:pt x="903" y="210"/>
                  </a:cubicBezTo>
                  <a:moveTo>
                    <a:pt x="903" y="210"/>
                  </a:moveTo>
                  <a:cubicBezTo>
                    <a:pt x="903" y="210"/>
                    <a:pt x="903" y="210"/>
                    <a:pt x="903" y="210"/>
                  </a:cubicBezTo>
                  <a:cubicBezTo>
                    <a:pt x="903" y="210"/>
                    <a:pt x="903" y="210"/>
                    <a:pt x="903" y="210"/>
                  </a:cubicBezTo>
                  <a:moveTo>
                    <a:pt x="903" y="210"/>
                  </a:moveTo>
                  <a:cubicBezTo>
                    <a:pt x="903" y="210"/>
                    <a:pt x="903" y="210"/>
                    <a:pt x="903" y="210"/>
                  </a:cubicBezTo>
                  <a:cubicBezTo>
                    <a:pt x="903" y="210"/>
                    <a:pt x="903" y="210"/>
                    <a:pt x="903" y="210"/>
                  </a:cubicBezTo>
                  <a:moveTo>
                    <a:pt x="903" y="209"/>
                  </a:moveTo>
                  <a:cubicBezTo>
                    <a:pt x="903" y="209"/>
                    <a:pt x="903" y="209"/>
                    <a:pt x="903" y="209"/>
                  </a:cubicBezTo>
                  <a:cubicBezTo>
                    <a:pt x="903" y="209"/>
                    <a:pt x="903" y="209"/>
                    <a:pt x="903" y="209"/>
                  </a:cubicBezTo>
                  <a:moveTo>
                    <a:pt x="903" y="209"/>
                  </a:moveTo>
                  <a:cubicBezTo>
                    <a:pt x="903" y="209"/>
                    <a:pt x="903" y="209"/>
                    <a:pt x="903" y="209"/>
                  </a:cubicBezTo>
                  <a:cubicBezTo>
                    <a:pt x="903" y="209"/>
                    <a:pt x="903" y="209"/>
                    <a:pt x="903" y="209"/>
                  </a:cubicBezTo>
                  <a:moveTo>
                    <a:pt x="903" y="209"/>
                  </a:moveTo>
                  <a:cubicBezTo>
                    <a:pt x="903" y="209"/>
                    <a:pt x="903" y="209"/>
                    <a:pt x="903" y="209"/>
                  </a:cubicBezTo>
                  <a:cubicBezTo>
                    <a:pt x="903" y="209"/>
                    <a:pt x="903" y="209"/>
                    <a:pt x="903" y="209"/>
                  </a:cubicBezTo>
                  <a:moveTo>
                    <a:pt x="903" y="209"/>
                  </a:moveTo>
                  <a:cubicBezTo>
                    <a:pt x="903" y="209"/>
                    <a:pt x="903" y="209"/>
                    <a:pt x="903" y="209"/>
                  </a:cubicBezTo>
                  <a:cubicBezTo>
                    <a:pt x="903" y="209"/>
                    <a:pt x="903" y="209"/>
                    <a:pt x="903" y="209"/>
                  </a:cubicBezTo>
                  <a:moveTo>
                    <a:pt x="903" y="208"/>
                  </a:moveTo>
                  <a:cubicBezTo>
                    <a:pt x="903" y="208"/>
                    <a:pt x="903" y="208"/>
                    <a:pt x="903" y="208"/>
                  </a:cubicBezTo>
                  <a:cubicBezTo>
                    <a:pt x="903" y="208"/>
                    <a:pt x="903" y="208"/>
                    <a:pt x="903" y="208"/>
                  </a:cubicBezTo>
                  <a:moveTo>
                    <a:pt x="903" y="208"/>
                  </a:moveTo>
                  <a:cubicBezTo>
                    <a:pt x="903" y="208"/>
                    <a:pt x="903" y="208"/>
                    <a:pt x="903" y="208"/>
                  </a:cubicBezTo>
                  <a:cubicBezTo>
                    <a:pt x="903" y="208"/>
                    <a:pt x="903" y="208"/>
                    <a:pt x="903" y="208"/>
                  </a:cubicBezTo>
                  <a:moveTo>
                    <a:pt x="903" y="208"/>
                  </a:moveTo>
                  <a:cubicBezTo>
                    <a:pt x="903" y="208"/>
                    <a:pt x="903" y="208"/>
                    <a:pt x="903" y="208"/>
                  </a:cubicBezTo>
                  <a:cubicBezTo>
                    <a:pt x="903" y="208"/>
                    <a:pt x="903" y="208"/>
                    <a:pt x="903" y="208"/>
                  </a:cubicBezTo>
                  <a:moveTo>
                    <a:pt x="903" y="208"/>
                  </a:moveTo>
                  <a:cubicBezTo>
                    <a:pt x="903" y="208"/>
                    <a:pt x="903" y="208"/>
                    <a:pt x="903" y="208"/>
                  </a:cubicBezTo>
                  <a:cubicBezTo>
                    <a:pt x="903" y="208"/>
                    <a:pt x="903" y="208"/>
                    <a:pt x="903" y="208"/>
                  </a:cubicBezTo>
                  <a:moveTo>
                    <a:pt x="903" y="208"/>
                  </a:moveTo>
                  <a:cubicBezTo>
                    <a:pt x="903" y="208"/>
                    <a:pt x="903" y="208"/>
                    <a:pt x="903" y="208"/>
                  </a:cubicBezTo>
                  <a:cubicBezTo>
                    <a:pt x="903" y="208"/>
                    <a:pt x="903" y="208"/>
                    <a:pt x="903" y="208"/>
                  </a:cubicBezTo>
                  <a:moveTo>
                    <a:pt x="903" y="207"/>
                  </a:moveTo>
                  <a:cubicBezTo>
                    <a:pt x="903" y="207"/>
                    <a:pt x="903" y="207"/>
                    <a:pt x="903" y="207"/>
                  </a:cubicBezTo>
                  <a:cubicBezTo>
                    <a:pt x="903" y="207"/>
                    <a:pt x="903" y="207"/>
                    <a:pt x="903" y="207"/>
                  </a:cubicBezTo>
                  <a:moveTo>
                    <a:pt x="903" y="207"/>
                  </a:moveTo>
                  <a:cubicBezTo>
                    <a:pt x="903" y="207"/>
                    <a:pt x="903" y="207"/>
                    <a:pt x="903" y="207"/>
                  </a:cubicBezTo>
                  <a:cubicBezTo>
                    <a:pt x="903" y="207"/>
                    <a:pt x="903" y="207"/>
                    <a:pt x="903" y="207"/>
                  </a:cubicBezTo>
                  <a:moveTo>
                    <a:pt x="903" y="207"/>
                  </a:moveTo>
                  <a:cubicBezTo>
                    <a:pt x="903" y="207"/>
                    <a:pt x="903" y="207"/>
                    <a:pt x="903" y="207"/>
                  </a:cubicBezTo>
                  <a:cubicBezTo>
                    <a:pt x="903" y="207"/>
                    <a:pt x="903" y="207"/>
                    <a:pt x="903" y="207"/>
                  </a:cubicBezTo>
                  <a:moveTo>
                    <a:pt x="903" y="207"/>
                  </a:moveTo>
                  <a:cubicBezTo>
                    <a:pt x="903" y="207"/>
                    <a:pt x="903" y="207"/>
                    <a:pt x="903" y="207"/>
                  </a:cubicBezTo>
                  <a:cubicBezTo>
                    <a:pt x="903" y="207"/>
                    <a:pt x="903" y="207"/>
                    <a:pt x="903" y="207"/>
                  </a:cubicBezTo>
                  <a:moveTo>
                    <a:pt x="903" y="207"/>
                  </a:moveTo>
                  <a:cubicBezTo>
                    <a:pt x="903" y="207"/>
                    <a:pt x="903" y="207"/>
                    <a:pt x="903" y="207"/>
                  </a:cubicBezTo>
                  <a:cubicBezTo>
                    <a:pt x="903" y="207"/>
                    <a:pt x="903" y="207"/>
                    <a:pt x="903" y="207"/>
                  </a:cubicBezTo>
                  <a:moveTo>
                    <a:pt x="903" y="206"/>
                  </a:moveTo>
                  <a:cubicBezTo>
                    <a:pt x="903" y="206"/>
                    <a:pt x="903" y="206"/>
                    <a:pt x="903" y="206"/>
                  </a:cubicBezTo>
                  <a:cubicBezTo>
                    <a:pt x="903" y="206"/>
                    <a:pt x="903" y="206"/>
                    <a:pt x="903" y="206"/>
                  </a:cubicBezTo>
                  <a:moveTo>
                    <a:pt x="903" y="206"/>
                  </a:moveTo>
                  <a:cubicBezTo>
                    <a:pt x="903" y="206"/>
                    <a:pt x="903" y="206"/>
                    <a:pt x="903" y="206"/>
                  </a:cubicBezTo>
                  <a:cubicBezTo>
                    <a:pt x="903" y="206"/>
                    <a:pt x="903" y="206"/>
                    <a:pt x="903" y="206"/>
                  </a:cubicBezTo>
                  <a:moveTo>
                    <a:pt x="903" y="206"/>
                  </a:moveTo>
                  <a:cubicBezTo>
                    <a:pt x="903" y="206"/>
                    <a:pt x="903" y="206"/>
                    <a:pt x="903" y="206"/>
                  </a:cubicBezTo>
                  <a:cubicBezTo>
                    <a:pt x="903" y="206"/>
                    <a:pt x="903" y="206"/>
                    <a:pt x="903" y="206"/>
                  </a:cubicBezTo>
                  <a:moveTo>
                    <a:pt x="903" y="206"/>
                  </a:moveTo>
                  <a:cubicBezTo>
                    <a:pt x="903" y="206"/>
                    <a:pt x="903" y="206"/>
                    <a:pt x="903" y="206"/>
                  </a:cubicBezTo>
                  <a:cubicBezTo>
                    <a:pt x="903" y="206"/>
                    <a:pt x="903" y="206"/>
                    <a:pt x="903" y="206"/>
                  </a:cubicBezTo>
                  <a:moveTo>
                    <a:pt x="903" y="205"/>
                  </a:moveTo>
                  <a:cubicBezTo>
                    <a:pt x="903" y="205"/>
                    <a:pt x="903" y="206"/>
                    <a:pt x="903" y="206"/>
                  </a:cubicBezTo>
                  <a:cubicBezTo>
                    <a:pt x="903" y="206"/>
                    <a:pt x="903" y="206"/>
                    <a:pt x="903" y="205"/>
                  </a:cubicBezTo>
                  <a:moveTo>
                    <a:pt x="903" y="205"/>
                  </a:moveTo>
                  <a:cubicBezTo>
                    <a:pt x="903" y="205"/>
                    <a:pt x="903" y="205"/>
                    <a:pt x="903" y="205"/>
                  </a:cubicBezTo>
                  <a:cubicBezTo>
                    <a:pt x="903" y="205"/>
                    <a:pt x="903" y="205"/>
                    <a:pt x="903" y="205"/>
                  </a:cubicBezTo>
                  <a:moveTo>
                    <a:pt x="903" y="205"/>
                  </a:moveTo>
                  <a:cubicBezTo>
                    <a:pt x="903" y="205"/>
                    <a:pt x="903" y="205"/>
                    <a:pt x="903" y="205"/>
                  </a:cubicBezTo>
                  <a:cubicBezTo>
                    <a:pt x="903" y="205"/>
                    <a:pt x="903" y="205"/>
                    <a:pt x="903" y="205"/>
                  </a:cubicBezTo>
                  <a:moveTo>
                    <a:pt x="626" y="0"/>
                  </a:moveTo>
                  <a:cubicBezTo>
                    <a:pt x="626" y="0"/>
                    <a:pt x="626" y="0"/>
                    <a:pt x="626" y="0"/>
                  </a:cubicBezTo>
                  <a:cubicBezTo>
                    <a:pt x="626" y="377"/>
                    <a:pt x="626" y="377"/>
                    <a:pt x="626" y="377"/>
                  </a:cubicBezTo>
                  <a:cubicBezTo>
                    <a:pt x="469" y="419"/>
                    <a:pt x="255" y="449"/>
                    <a:pt x="12" y="461"/>
                  </a:cubicBezTo>
                  <a:cubicBezTo>
                    <a:pt x="478" y="438"/>
                    <a:pt x="838" y="348"/>
                    <a:pt x="895" y="236"/>
                  </a:cubicBezTo>
                  <a:cubicBezTo>
                    <a:pt x="868" y="290"/>
                    <a:pt x="771" y="338"/>
                    <a:pt x="626" y="377"/>
                  </a:cubicBezTo>
                  <a:cubicBezTo>
                    <a:pt x="626" y="0"/>
                    <a:pt x="626" y="0"/>
                    <a:pt x="626" y="0"/>
                  </a:cubicBezTo>
                </a:path>
              </a:pathLst>
            </a:custGeom>
            <a:solidFill>
              <a:srgbClr val="959E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9242" name="Picture 26"/>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3635376" y="4419600"/>
              <a:ext cx="76676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3" name="Picture 27"/>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4394201" y="4279900"/>
              <a:ext cx="25558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4" name="Picture 28"/>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3292476" y="4471988"/>
              <a:ext cx="34925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5" name="Picture 29"/>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2625726" y="4249738"/>
              <a:ext cx="674688"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6" name="Picture 30"/>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3635376" y="4405313"/>
              <a:ext cx="7667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7" name="Picture 31"/>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4394201" y="4251325"/>
              <a:ext cx="255588"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Freeform 32"/>
            <p:cNvSpPr/>
            <p:nvPr/>
          </p:nvSpPr>
          <p:spPr bwMode="auto">
            <a:xfrm>
              <a:off x="2211388" y="1411287"/>
              <a:ext cx="2665413" cy="1774825"/>
            </a:xfrm>
            <a:custGeom>
              <a:gdLst>
                <a:gd name="T0" fmla="*/ 2969 w 2969"/>
                <a:gd name="T1" fmla="*/ 1444 h 1973"/>
                <a:gd name="T2" fmla="*/ 2913 w 2969"/>
                <a:gd name="T3" fmla="*/ 1306 h 1973"/>
                <a:gd name="T4" fmla="*/ 2925 w 2969"/>
                <a:gd name="T5" fmla="*/ 1231 h 1973"/>
                <a:gd name="T6" fmla="*/ 2882 w 2969"/>
                <a:gd name="T7" fmla="*/ 1092 h 1973"/>
                <a:gd name="T8" fmla="*/ 2899 w 2969"/>
                <a:gd name="T9" fmla="*/ 1011 h 1973"/>
                <a:gd name="T10" fmla="*/ 2777 w 2969"/>
                <a:gd name="T11" fmla="*/ 828 h 1973"/>
                <a:gd name="T12" fmla="*/ 2622 w 2969"/>
                <a:gd name="T13" fmla="*/ 592 h 1973"/>
                <a:gd name="T14" fmla="*/ 2622 w 2969"/>
                <a:gd name="T15" fmla="*/ 584 h 1973"/>
                <a:gd name="T16" fmla="*/ 2426 w 2969"/>
                <a:gd name="T17" fmla="*/ 386 h 1973"/>
                <a:gd name="T18" fmla="*/ 2244 w 2969"/>
                <a:gd name="T19" fmla="*/ 257 h 1973"/>
                <a:gd name="T20" fmla="*/ 2030 w 2969"/>
                <a:gd name="T21" fmla="*/ 89 h 1973"/>
                <a:gd name="T22" fmla="*/ 1990 w 2969"/>
                <a:gd name="T23" fmla="*/ 93 h 1973"/>
                <a:gd name="T24" fmla="*/ 1885 w 2969"/>
                <a:gd name="T25" fmla="*/ 55 h 1973"/>
                <a:gd name="T26" fmla="*/ 1757 w 2969"/>
                <a:gd name="T27" fmla="*/ 116 h 1973"/>
                <a:gd name="T28" fmla="*/ 1600 w 2969"/>
                <a:gd name="T29" fmla="*/ 0 h 1973"/>
                <a:gd name="T30" fmla="*/ 1529 w 2969"/>
                <a:gd name="T31" fmla="*/ 16 h 1973"/>
                <a:gd name="T32" fmla="*/ 1452 w 2969"/>
                <a:gd name="T33" fmla="*/ 1 h 1973"/>
                <a:gd name="T34" fmla="*/ 1319 w 2969"/>
                <a:gd name="T35" fmla="*/ 53 h 1973"/>
                <a:gd name="T36" fmla="*/ 1237 w 2969"/>
                <a:gd name="T37" fmla="*/ 39 h 1973"/>
                <a:gd name="T38" fmla="*/ 998 w 2969"/>
                <a:gd name="T39" fmla="*/ 204 h 1973"/>
                <a:gd name="T40" fmla="*/ 920 w 2969"/>
                <a:gd name="T41" fmla="*/ 195 h 1973"/>
                <a:gd name="T42" fmla="*/ 662 w 2969"/>
                <a:gd name="T43" fmla="*/ 312 h 1973"/>
                <a:gd name="T44" fmla="*/ 632 w 2969"/>
                <a:gd name="T45" fmla="*/ 309 h 1973"/>
                <a:gd name="T46" fmla="*/ 468 w 2969"/>
                <a:gd name="T47" fmla="*/ 460 h 1973"/>
                <a:gd name="T48" fmla="*/ 371 w 2969"/>
                <a:gd name="T49" fmla="*/ 639 h 1973"/>
                <a:gd name="T50" fmla="*/ 343 w 2969"/>
                <a:gd name="T51" fmla="*/ 675 h 1973"/>
                <a:gd name="T52" fmla="*/ 109 w 2969"/>
                <a:gd name="T53" fmla="*/ 931 h 1973"/>
                <a:gd name="T54" fmla="*/ 110 w 2969"/>
                <a:gd name="T55" fmla="*/ 946 h 1973"/>
                <a:gd name="T56" fmla="*/ 0 w 2969"/>
                <a:gd name="T57" fmla="*/ 1123 h 1973"/>
                <a:gd name="T58" fmla="*/ 42 w 2969"/>
                <a:gd name="T59" fmla="*/ 1245 h 1973"/>
                <a:gd name="T60" fmla="*/ 34 w 2969"/>
                <a:gd name="T61" fmla="*/ 1296 h 1973"/>
                <a:gd name="T62" fmla="*/ 47 w 2969"/>
                <a:gd name="T63" fmla="*/ 1358 h 1973"/>
                <a:gd name="T64" fmla="*/ 37 w 2969"/>
                <a:gd name="T65" fmla="*/ 1415 h 1973"/>
                <a:gd name="T66" fmla="*/ 79 w 2969"/>
                <a:gd name="T67" fmla="*/ 1525 h 1973"/>
                <a:gd name="T68" fmla="*/ 71 w 2969"/>
                <a:gd name="T69" fmla="*/ 1583 h 1973"/>
                <a:gd name="T70" fmla="*/ 293 w 2969"/>
                <a:gd name="T71" fmla="*/ 1805 h 1973"/>
                <a:gd name="T72" fmla="*/ 329 w 2969"/>
                <a:gd name="T73" fmla="*/ 1801 h 1973"/>
                <a:gd name="T74" fmla="*/ 551 w 2969"/>
                <a:gd name="T75" fmla="*/ 1929 h 1973"/>
                <a:gd name="T76" fmla="*/ 800 w 2969"/>
                <a:gd name="T77" fmla="*/ 1732 h 1973"/>
                <a:gd name="T78" fmla="*/ 1193 w 2969"/>
                <a:gd name="T79" fmla="*/ 1718 h 1973"/>
                <a:gd name="T80" fmla="*/ 1542 w 2969"/>
                <a:gd name="T81" fmla="*/ 1700 h 1973"/>
                <a:gd name="T82" fmla="*/ 1827 w 2969"/>
                <a:gd name="T83" fmla="*/ 1787 h 1973"/>
                <a:gd name="T84" fmla="*/ 1981 w 2969"/>
                <a:gd name="T85" fmla="*/ 1882 h 1973"/>
                <a:gd name="T86" fmla="*/ 2322 w 2969"/>
                <a:gd name="T87" fmla="*/ 1843 h 1973"/>
                <a:gd name="T88" fmla="*/ 2324 w 2969"/>
                <a:gd name="T89" fmla="*/ 1842 h 1973"/>
                <a:gd name="T90" fmla="*/ 2325 w 2969"/>
                <a:gd name="T91" fmla="*/ 1843 h 1973"/>
                <a:gd name="T92" fmla="*/ 2330 w 2969"/>
                <a:gd name="T93" fmla="*/ 1845 h 1973"/>
                <a:gd name="T94" fmla="*/ 2330 w 2969"/>
                <a:gd name="T95" fmla="*/ 1850 h 1973"/>
                <a:gd name="T96" fmla="*/ 2462 w 2969"/>
                <a:gd name="T97" fmla="*/ 1917 h 1973"/>
                <a:gd name="T98" fmla="*/ 2606 w 2969"/>
                <a:gd name="T99" fmla="*/ 1833 h 1973"/>
                <a:gd name="T100" fmla="*/ 2667 w 2969"/>
                <a:gd name="T101" fmla="*/ 1842 h 1973"/>
                <a:gd name="T102" fmla="*/ 2889 w 2969"/>
                <a:gd name="T103" fmla="*/ 1620 h 1973"/>
                <a:gd name="T104" fmla="*/ 2888 w 2969"/>
                <a:gd name="T105" fmla="*/ 1602 h 1973"/>
                <a:gd name="T106" fmla="*/ 2969 w 2969"/>
                <a:gd name="T107" fmla="*/ 1444 h 197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9" h="1973">
                  <a:moveTo>
                    <a:pt x="2969" y="1444"/>
                  </a:moveTo>
                  <a:cubicBezTo>
                    <a:pt x="2969" y="1390"/>
                    <a:pt x="2947" y="1342"/>
                    <a:pt x="2913" y="1306"/>
                  </a:cubicBezTo>
                  <a:cubicBezTo>
                    <a:pt x="2921" y="1282"/>
                    <a:pt x="2925" y="1257"/>
                    <a:pt x="2925" y="1231"/>
                  </a:cubicBezTo>
                  <a:cubicBezTo>
                    <a:pt x="2925" y="1179"/>
                    <a:pt x="2909" y="1131"/>
                    <a:pt x="2882" y="1092"/>
                  </a:cubicBezTo>
                  <a:cubicBezTo>
                    <a:pt x="2893" y="1067"/>
                    <a:pt x="2899" y="1040"/>
                    <a:pt x="2899" y="1011"/>
                  </a:cubicBezTo>
                  <a:cubicBezTo>
                    <a:pt x="2899" y="929"/>
                    <a:pt x="2849" y="858"/>
                    <a:pt x="2777" y="828"/>
                  </a:cubicBezTo>
                  <a:cubicBezTo>
                    <a:pt x="2771" y="725"/>
                    <a:pt x="2710" y="636"/>
                    <a:pt x="2622" y="592"/>
                  </a:cubicBezTo>
                  <a:cubicBezTo>
                    <a:pt x="2622" y="589"/>
                    <a:pt x="2622" y="587"/>
                    <a:pt x="2622" y="584"/>
                  </a:cubicBezTo>
                  <a:cubicBezTo>
                    <a:pt x="2622" y="475"/>
                    <a:pt x="2534" y="387"/>
                    <a:pt x="2426" y="386"/>
                  </a:cubicBezTo>
                  <a:cubicBezTo>
                    <a:pt x="2389" y="319"/>
                    <a:pt x="2323" y="270"/>
                    <a:pt x="2244" y="257"/>
                  </a:cubicBezTo>
                  <a:cubicBezTo>
                    <a:pt x="2220" y="161"/>
                    <a:pt x="2133" y="89"/>
                    <a:pt x="2030" y="89"/>
                  </a:cubicBezTo>
                  <a:cubicBezTo>
                    <a:pt x="2016" y="89"/>
                    <a:pt x="2003" y="90"/>
                    <a:pt x="1990" y="93"/>
                  </a:cubicBezTo>
                  <a:cubicBezTo>
                    <a:pt x="1962" y="69"/>
                    <a:pt x="1925" y="55"/>
                    <a:pt x="1885" y="55"/>
                  </a:cubicBezTo>
                  <a:cubicBezTo>
                    <a:pt x="1834" y="55"/>
                    <a:pt x="1788" y="79"/>
                    <a:pt x="1757" y="116"/>
                  </a:cubicBezTo>
                  <a:cubicBezTo>
                    <a:pt x="1736" y="49"/>
                    <a:pt x="1674" y="0"/>
                    <a:pt x="1600" y="0"/>
                  </a:cubicBezTo>
                  <a:cubicBezTo>
                    <a:pt x="1575" y="0"/>
                    <a:pt x="1551" y="6"/>
                    <a:pt x="1529" y="16"/>
                  </a:cubicBezTo>
                  <a:cubicBezTo>
                    <a:pt x="1506" y="6"/>
                    <a:pt x="1480" y="1"/>
                    <a:pt x="1452" y="1"/>
                  </a:cubicBezTo>
                  <a:cubicBezTo>
                    <a:pt x="1401" y="1"/>
                    <a:pt x="1354" y="20"/>
                    <a:pt x="1319" y="53"/>
                  </a:cubicBezTo>
                  <a:cubicBezTo>
                    <a:pt x="1293" y="44"/>
                    <a:pt x="1266" y="39"/>
                    <a:pt x="1237" y="39"/>
                  </a:cubicBezTo>
                  <a:cubicBezTo>
                    <a:pt x="1128" y="39"/>
                    <a:pt x="1035" y="108"/>
                    <a:pt x="998" y="204"/>
                  </a:cubicBezTo>
                  <a:cubicBezTo>
                    <a:pt x="973" y="198"/>
                    <a:pt x="947" y="195"/>
                    <a:pt x="920" y="195"/>
                  </a:cubicBezTo>
                  <a:cubicBezTo>
                    <a:pt x="817" y="195"/>
                    <a:pt x="725" y="240"/>
                    <a:pt x="662" y="312"/>
                  </a:cubicBezTo>
                  <a:cubicBezTo>
                    <a:pt x="652" y="310"/>
                    <a:pt x="642" y="309"/>
                    <a:pt x="632" y="309"/>
                  </a:cubicBezTo>
                  <a:cubicBezTo>
                    <a:pt x="546" y="309"/>
                    <a:pt x="475" y="375"/>
                    <a:pt x="468" y="460"/>
                  </a:cubicBezTo>
                  <a:cubicBezTo>
                    <a:pt x="410" y="499"/>
                    <a:pt x="372" y="565"/>
                    <a:pt x="371" y="639"/>
                  </a:cubicBezTo>
                  <a:cubicBezTo>
                    <a:pt x="360" y="650"/>
                    <a:pt x="351" y="662"/>
                    <a:pt x="343" y="675"/>
                  </a:cubicBezTo>
                  <a:cubicBezTo>
                    <a:pt x="212" y="687"/>
                    <a:pt x="109" y="797"/>
                    <a:pt x="109" y="931"/>
                  </a:cubicBezTo>
                  <a:cubicBezTo>
                    <a:pt x="109" y="936"/>
                    <a:pt x="110" y="941"/>
                    <a:pt x="110" y="946"/>
                  </a:cubicBezTo>
                  <a:cubicBezTo>
                    <a:pt x="45" y="979"/>
                    <a:pt x="0" y="1046"/>
                    <a:pt x="0" y="1123"/>
                  </a:cubicBezTo>
                  <a:cubicBezTo>
                    <a:pt x="0" y="1169"/>
                    <a:pt x="16" y="1211"/>
                    <a:pt x="42" y="1245"/>
                  </a:cubicBezTo>
                  <a:cubicBezTo>
                    <a:pt x="37" y="1261"/>
                    <a:pt x="34" y="1278"/>
                    <a:pt x="34" y="1296"/>
                  </a:cubicBezTo>
                  <a:cubicBezTo>
                    <a:pt x="34" y="1318"/>
                    <a:pt x="39" y="1339"/>
                    <a:pt x="47" y="1358"/>
                  </a:cubicBezTo>
                  <a:cubicBezTo>
                    <a:pt x="40" y="1376"/>
                    <a:pt x="37" y="1395"/>
                    <a:pt x="37" y="1415"/>
                  </a:cubicBezTo>
                  <a:cubicBezTo>
                    <a:pt x="37" y="1457"/>
                    <a:pt x="53" y="1496"/>
                    <a:pt x="79" y="1525"/>
                  </a:cubicBezTo>
                  <a:cubicBezTo>
                    <a:pt x="74" y="1543"/>
                    <a:pt x="71" y="1563"/>
                    <a:pt x="71" y="1583"/>
                  </a:cubicBezTo>
                  <a:cubicBezTo>
                    <a:pt x="71" y="1705"/>
                    <a:pt x="171" y="1805"/>
                    <a:pt x="293" y="1805"/>
                  </a:cubicBezTo>
                  <a:cubicBezTo>
                    <a:pt x="305" y="1805"/>
                    <a:pt x="317" y="1803"/>
                    <a:pt x="329" y="1801"/>
                  </a:cubicBezTo>
                  <a:cubicBezTo>
                    <a:pt x="374" y="1877"/>
                    <a:pt x="456" y="1929"/>
                    <a:pt x="551" y="1929"/>
                  </a:cubicBezTo>
                  <a:cubicBezTo>
                    <a:pt x="672" y="1929"/>
                    <a:pt x="773" y="1845"/>
                    <a:pt x="800" y="1732"/>
                  </a:cubicBezTo>
                  <a:cubicBezTo>
                    <a:pt x="800" y="1732"/>
                    <a:pt x="986" y="1588"/>
                    <a:pt x="1193" y="1718"/>
                  </a:cubicBezTo>
                  <a:cubicBezTo>
                    <a:pt x="1401" y="1847"/>
                    <a:pt x="1434" y="1579"/>
                    <a:pt x="1542" y="1700"/>
                  </a:cubicBezTo>
                  <a:cubicBezTo>
                    <a:pt x="1651" y="1821"/>
                    <a:pt x="1667" y="1736"/>
                    <a:pt x="1827" y="1787"/>
                  </a:cubicBezTo>
                  <a:cubicBezTo>
                    <a:pt x="1863" y="1798"/>
                    <a:pt x="1868" y="1973"/>
                    <a:pt x="1981" y="1882"/>
                  </a:cubicBezTo>
                  <a:cubicBezTo>
                    <a:pt x="2082" y="1801"/>
                    <a:pt x="2282" y="1835"/>
                    <a:pt x="2322" y="1843"/>
                  </a:cubicBezTo>
                  <a:cubicBezTo>
                    <a:pt x="2323" y="1843"/>
                    <a:pt x="2323" y="1842"/>
                    <a:pt x="2324" y="1842"/>
                  </a:cubicBezTo>
                  <a:cubicBezTo>
                    <a:pt x="2324" y="1842"/>
                    <a:pt x="2324" y="1843"/>
                    <a:pt x="2325" y="1843"/>
                  </a:cubicBezTo>
                  <a:cubicBezTo>
                    <a:pt x="2328" y="1844"/>
                    <a:pt x="2330" y="1845"/>
                    <a:pt x="2330" y="1845"/>
                  </a:cubicBezTo>
                  <a:cubicBezTo>
                    <a:pt x="2330" y="1850"/>
                    <a:pt x="2330" y="1850"/>
                    <a:pt x="2330" y="1850"/>
                  </a:cubicBezTo>
                  <a:cubicBezTo>
                    <a:pt x="2360" y="1891"/>
                    <a:pt x="2408" y="1917"/>
                    <a:pt x="2462" y="1917"/>
                  </a:cubicBezTo>
                  <a:cubicBezTo>
                    <a:pt x="2524" y="1917"/>
                    <a:pt x="2577" y="1883"/>
                    <a:pt x="2606" y="1833"/>
                  </a:cubicBezTo>
                  <a:cubicBezTo>
                    <a:pt x="2625" y="1839"/>
                    <a:pt x="2646" y="1842"/>
                    <a:pt x="2667" y="1842"/>
                  </a:cubicBezTo>
                  <a:cubicBezTo>
                    <a:pt x="2789" y="1842"/>
                    <a:pt x="2889" y="1743"/>
                    <a:pt x="2889" y="1620"/>
                  </a:cubicBezTo>
                  <a:cubicBezTo>
                    <a:pt x="2889" y="1614"/>
                    <a:pt x="2888" y="1608"/>
                    <a:pt x="2888" y="1602"/>
                  </a:cubicBezTo>
                  <a:cubicBezTo>
                    <a:pt x="2937" y="1566"/>
                    <a:pt x="2969" y="1509"/>
                    <a:pt x="2969" y="1444"/>
                  </a:cubicBezTo>
                  <a:close/>
                </a:path>
              </a:pathLst>
            </a:custGeom>
            <a:solidFill>
              <a:srgbClr val="CE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19" name="Oval 33"/>
            <p:cNvSpPr>
              <a:spLocks noChangeArrowheads="1"/>
            </p:cNvSpPr>
            <p:nvPr/>
          </p:nvSpPr>
          <p:spPr bwMode="auto">
            <a:xfrm>
              <a:off x="3427413" y="1627188"/>
              <a:ext cx="557213" cy="557213"/>
            </a:xfrm>
            <a:prstGeom prst="ellipse">
              <a:avLst/>
            </a:prstGeom>
            <a:solidFill>
              <a:srgbClr val="2980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20" name="Oval 34"/>
            <p:cNvSpPr>
              <a:spLocks noChangeArrowheads="1"/>
            </p:cNvSpPr>
            <p:nvPr/>
          </p:nvSpPr>
          <p:spPr bwMode="auto">
            <a:xfrm>
              <a:off x="3865563" y="2365375"/>
              <a:ext cx="436563" cy="438150"/>
            </a:xfrm>
            <a:prstGeom prst="ellipse">
              <a:avLst/>
            </a:prstGeom>
            <a:solidFill>
              <a:srgbClr val="F39C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21" name="Oval 35"/>
            <p:cNvSpPr>
              <a:spLocks noChangeArrowheads="1"/>
            </p:cNvSpPr>
            <p:nvPr/>
          </p:nvSpPr>
          <p:spPr bwMode="auto">
            <a:xfrm>
              <a:off x="2840038" y="1700213"/>
              <a:ext cx="395288" cy="395288"/>
            </a:xfrm>
            <a:prstGeom prst="ellipse">
              <a:avLst/>
            </a:prstGeom>
            <a:solidFill>
              <a:srgbClr val="F39C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22" name="Oval 36"/>
            <p:cNvSpPr>
              <a:spLocks noChangeArrowheads="1"/>
            </p:cNvSpPr>
            <p:nvPr/>
          </p:nvSpPr>
          <p:spPr bwMode="auto">
            <a:xfrm>
              <a:off x="2886076" y="2278063"/>
              <a:ext cx="395288" cy="395288"/>
            </a:xfrm>
            <a:prstGeom prst="ellipse">
              <a:avLst/>
            </a:prstGeom>
            <a:solidFill>
              <a:srgbClr val="9BBB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23" name="Oval 37"/>
            <p:cNvSpPr>
              <a:spLocks noChangeArrowheads="1"/>
            </p:cNvSpPr>
            <p:nvPr/>
          </p:nvSpPr>
          <p:spPr bwMode="auto">
            <a:xfrm>
              <a:off x="2454276" y="2371725"/>
              <a:ext cx="395288" cy="395288"/>
            </a:xfrm>
            <a:prstGeom prst="ellipse">
              <a:avLst/>
            </a:prstGeom>
            <a:solidFill>
              <a:srgbClr val="16A0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24" name="Oval 38"/>
            <p:cNvSpPr>
              <a:spLocks noChangeArrowheads="1"/>
            </p:cNvSpPr>
            <p:nvPr/>
          </p:nvSpPr>
          <p:spPr bwMode="auto">
            <a:xfrm>
              <a:off x="2420938" y="2128838"/>
              <a:ext cx="238125" cy="238125"/>
            </a:xfrm>
            <a:prstGeom prst="ellipse">
              <a:avLst/>
            </a:prstGeom>
            <a:solidFill>
              <a:srgbClr val="9BBB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25" name="Oval 39"/>
            <p:cNvSpPr>
              <a:spLocks noChangeArrowheads="1"/>
            </p:cNvSpPr>
            <p:nvPr/>
          </p:nvSpPr>
          <p:spPr bwMode="auto">
            <a:xfrm>
              <a:off x="2678113" y="2114550"/>
              <a:ext cx="236538" cy="236538"/>
            </a:xfrm>
            <a:prstGeom prst="ellipse">
              <a:avLst/>
            </a:prstGeom>
            <a:solidFill>
              <a:srgbClr val="2980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26" name="Oval 40"/>
            <p:cNvSpPr>
              <a:spLocks noChangeArrowheads="1"/>
            </p:cNvSpPr>
            <p:nvPr/>
          </p:nvSpPr>
          <p:spPr bwMode="auto">
            <a:xfrm>
              <a:off x="2587626" y="2797175"/>
              <a:ext cx="236538" cy="236538"/>
            </a:xfrm>
            <a:prstGeom prst="ellipse">
              <a:avLst/>
            </a:prstGeom>
            <a:solidFill>
              <a:srgbClr val="F39C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27" name="Oval 41"/>
            <p:cNvSpPr>
              <a:spLocks noChangeArrowheads="1"/>
            </p:cNvSpPr>
            <p:nvPr/>
          </p:nvSpPr>
          <p:spPr bwMode="auto">
            <a:xfrm>
              <a:off x="3203576" y="1558925"/>
              <a:ext cx="238125" cy="238125"/>
            </a:xfrm>
            <a:prstGeom prst="ellipse">
              <a:avLst/>
            </a:prstGeom>
            <a:solidFill>
              <a:srgbClr val="16A0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28" name="Oval 42"/>
            <p:cNvSpPr>
              <a:spLocks noChangeArrowheads="1"/>
            </p:cNvSpPr>
            <p:nvPr/>
          </p:nvSpPr>
          <p:spPr bwMode="auto">
            <a:xfrm>
              <a:off x="4068763" y="1751013"/>
              <a:ext cx="236538" cy="238125"/>
            </a:xfrm>
            <a:prstGeom prst="ellipse">
              <a:avLst/>
            </a:prstGeom>
            <a:solidFill>
              <a:srgbClr val="9BBB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29" name="Oval 43"/>
            <p:cNvSpPr>
              <a:spLocks noChangeArrowheads="1"/>
            </p:cNvSpPr>
            <p:nvPr/>
          </p:nvSpPr>
          <p:spPr bwMode="auto">
            <a:xfrm>
              <a:off x="4056063" y="2041525"/>
              <a:ext cx="236538" cy="238125"/>
            </a:xfrm>
            <a:prstGeom prst="ellipse">
              <a:avLst/>
            </a:prstGeom>
            <a:solidFill>
              <a:srgbClr val="16A0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30" name="Oval 44"/>
            <p:cNvSpPr>
              <a:spLocks noChangeArrowheads="1"/>
            </p:cNvSpPr>
            <p:nvPr/>
          </p:nvSpPr>
          <p:spPr bwMode="auto">
            <a:xfrm>
              <a:off x="4319588" y="2581275"/>
              <a:ext cx="236538" cy="238125"/>
            </a:xfrm>
            <a:prstGeom prst="ellipse">
              <a:avLst/>
            </a:prstGeom>
            <a:solidFill>
              <a:srgbClr val="9BBB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31" name="Oval 45"/>
            <p:cNvSpPr>
              <a:spLocks noChangeArrowheads="1"/>
            </p:cNvSpPr>
            <p:nvPr/>
          </p:nvSpPr>
          <p:spPr bwMode="auto">
            <a:xfrm>
              <a:off x="4308476" y="2028825"/>
              <a:ext cx="285750" cy="284163"/>
            </a:xfrm>
            <a:prstGeom prst="ellipse">
              <a:avLst/>
            </a:prstGeom>
            <a:solidFill>
              <a:srgbClr val="2980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32" name="Oval 46"/>
            <p:cNvSpPr>
              <a:spLocks noChangeArrowheads="1"/>
            </p:cNvSpPr>
            <p:nvPr/>
          </p:nvSpPr>
          <p:spPr bwMode="auto">
            <a:xfrm>
              <a:off x="4508501" y="2409825"/>
              <a:ext cx="217488" cy="217488"/>
            </a:xfrm>
            <a:prstGeom prst="ellipse">
              <a:avLst/>
            </a:prstGeom>
            <a:solidFill>
              <a:srgbClr val="2980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38" name="Oval 47"/>
            <p:cNvSpPr>
              <a:spLocks noChangeArrowheads="1"/>
            </p:cNvSpPr>
            <p:nvPr/>
          </p:nvSpPr>
          <p:spPr bwMode="auto">
            <a:xfrm>
              <a:off x="3600451" y="2216150"/>
              <a:ext cx="131763" cy="131763"/>
            </a:xfrm>
            <a:prstGeom prst="ellipse">
              <a:avLst/>
            </a:prstGeom>
            <a:solidFill>
              <a:srgbClr val="9BBB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41" name="Oval 48"/>
            <p:cNvSpPr>
              <a:spLocks noChangeArrowheads="1"/>
            </p:cNvSpPr>
            <p:nvPr/>
          </p:nvSpPr>
          <p:spPr bwMode="auto">
            <a:xfrm>
              <a:off x="3378201" y="2128838"/>
              <a:ext cx="131763" cy="131763"/>
            </a:xfrm>
            <a:prstGeom prst="ellipse">
              <a:avLst/>
            </a:prstGeom>
            <a:solidFill>
              <a:srgbClr val="2980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48" name="Oval 49"/>
            <p:cNvSpPr>
              <a:spLocks noChangeArrowheads="1"/>
            </p:cNvSpPr>
            <p:nvPr/>
          </p:nvSpPr>
          <p:spPr bwMode="auto">
            <a:xfrm>
              <a:off x="3276601" y="1870075"/>
              <a:ext cx="131763" cy="131763"/>
            </a:xfrm>
            <a:prstGeom prst="ellipse">
              <a:avLst/>
            </a:prstGeom>
            <a:solidFill>
              <a:srgbClr val="E1E3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49" name="Oval 50"/>
            <p:cNvSpPr>
              <a:spLocks noChangeArrowheads="1"/>
            </p:cNvSpPr>
            <p:nvPr/>
          </p:nvSpPr>
          <p:spPr bwMode="auto">
            <a:xfrm>
              <a:off x="3449638" y="1524000"/>
              <a:ext cx="131763" cy="131763"/>
            </a:xfrm>
            <a:prstGeom prst="ellipse">
              <a:avLst/>
            </a:prstGeom>
            <a:solidFill>
              <a:srgbClr val="E1E3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50" name="Oval 51"/>
            <p:cNvSpPr>
              <a:spLocks noChangeArrowheads="1"/>
            </p:cNvSpPr>
            <p:nvPr/>
          </p:nvSpPr>
          <p:spPr bwMode="auto">
            <a:xfrm>
              <a:off x="3297238" y="2574925"/>
              <a:ext cx="131763" cy="130175"/>
            </a:xfrm>
            <a:prstGeom prst="ellipse">
              <a:avLst/>
            </a:prstGeom>
            <a:solidFill>
              <a:srgbClr val="E1E3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51" name="Oval 52"/>
            <p:cNvSpPr>
              <a:spLocks noChangeArrowheads="1"/>
            </p:cNvSpPr>
            <p:nvPr/>
          </p:nvSpPr>
          <p:spPr bwMode="auto">
            <a:xfrm>
              <a:off x="2324101" y="2355850"/>
              <a:ext cx="130175" cy="131763"/>
            </a:xfrm>
            <a:prstGeom prst="ellipse">
              <a:avLst/>
            </a:prstGeom>
            <a:solidFill>
              <a:srgbClr val="95A5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52" name="Oval 53"/>
            <p:cNvSpPr>
              <a:spLocks noChangeArrowheads="1"/>
            </p:cNvSpPr>
            <p:nvPr/>
          </p:nvSpPr>
          <p:spPr bwMode="auto">
            <a:xfrm>
              <a:off x="4322763" y="1871663"/>
              <a:ext cx="130175" cy="130175"/>
            </a:xfrm>
            <a:prstGeom prst="ellipse">
              <a:avLst/>
            </a:prstGeom>
            <a:solidFill>
              <a:srgbClr val="E1E3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53" name="Oval 54"/>
            <p:cNvSpPr>
              <a:spLocks noChangeArrowheads="1"/>
            </p:cNvSpPr>
            <p:nvPr/>
          </p:nvSpPr>
          <p:spPr bwMode="auto">
            <a:xfrm>
              <a:off x="4570413" y="2255838"/>
              <a:ext cx="131763" cy="130175"/>
            </a:xfrm>
            <a:prstGeom prst="ellipse">
              <a:avLst/>
            </a:prstGeom>
            <a:solidFill>
              <a:srgbClr val="95A5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54" name="Oval 55"/>
            <p:cNvSpPr>
              <a:spLocks noChangeArrowheads="1"/>
            </p:cNvSpPr>
            <p:nvPr/>
          </p:nvSpPr>
          <p:spPr bwMode="auto">
            <a:xfrm>
              <a:off x="4632326" y="2644775"/>
              <a:ext cx="131763" cy="131763"/>
            </a:xfrm>
            <a:prstGeom prst="ellipse">
              <a:avLst/>
            </a:prstGeom>
            <a:solidFill>
              <a:srgbClr val="E1E3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55" name="Oval 56"/>
            <p:cNvSpPr>
              <a:spLocks noChangeArrowheads="1"/>
            </p:cNvSpPr>
            <p:nvPr/>
          </p:nvSpPr>
          <p:spPr bwMode="auto">
            <a:xfrm>
              <a:off x="4518026" y="2781300"/>
              <a:ext cx="174625" cy="174625"/>
            </a:xfrm>
            <a:prstGeom prst="ellipse">
              <a:avLst/>
            </a:prstGeom>
            <a:solidFill>
              <a:srgbClr val="95A5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56" name="Oval 57"/>
            <p:cNvSpPr>
              <a:spLocks noChangeArrowheads="1"/>
            </p:cNvSpPr>
            <p:nvPr/>
          </p:nvSpPr>
          <p:spPr bwMode="auto">
            <a:xfrm>
              <a:off x="3724276" y="2716213"/>
              <a:ext cx="173038" cy="174625"/>
            </a:xfrm>
            <a:prstGeom prst="ellipse">
              <a:avLst/>
            </a:prstGeom>
            <a:solidFill>
              <a:srgbClr val="2980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57" name="Oval 58"/>
            <p:cNvSpPr>
              <a:spLocks noChangeArrowheads="1"/>
            </p:cNvSpPr>
            <p:nvPr/>
          </p:nvSpPr>
          <p:spPr bwMode="auto">
            <a:xfrm>
              <a:off x="2655888" y="1901825"/>
              <a:ext cx="174625" cy="174625"/>
            </a:xfrm>
            <a:prstGeom prst="ellipse">
              <a:avLst/>
            </a:prstGeom>
            <a:solidFill>
              <a:srgbClr val="E1E3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58" name="Oval 59"/>
            <p:cNvSpPr>
              <a:spLocks noChangeArrowheads="1"/>
            </p:cNvSpPr>
            <p:nvPr/>
          </p:nvSpPr>
          <p:spPr bwMode="auto">
            <a:xfrm>
              <a:off x="3946526" y="1604963"/>
              <a:ext cx="174625" cy="173038"/>
            </a:xfrm>
            <a:prstGeom prst="ellipse">
              <a:avLst/>
            </a:prstGeom>
            <a:solidFill>
              <a:srgbClr val="F39C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59" name="Oval 60"/>
            <p:cNvSpPr>
              <a:spLocks noChangeArrowheads="1"/>
            </p:cNvSpPr>
            <p:nvPr/>
          </p:nvSpPr>
          <p:spPr bwMode="auto">
            <a:xfrm>
              <a:off x="4286251" y="2351088"/>
              <a:ext cx="173038" cy="174625"/>
            </a:xfrm>
            <a:prstGeom prst="ellipse">
              <a:avLst/>
            </a:prstGeom>
            <a:solidFill>
              <a:srgbClr val="E1E3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60" name="Oval 61"/>
            <p:cNvSpPr>
              <a:spLocks noChangeArrowheads="1"/>
            </p:cNvSpPr>
            <p:nvPr/>
          </p:nvSpPr>
          <p:spPr bwMode="auto">
            <a:xfrm>
              <a:off x="2387601" y="2747963"/>
              <a:ext cx="174625" cy="174625"/>
            </a:xfrm>
            <a:prstGeom prst="ellipse">
              <a:avLst/>
            </a:prstGeom>
            <a:solidFill>
              <a:srgbClr val="95A5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61" name="Oval 62"/>
            <p:cNvSpPr>
              <a:spLocks noChangeArrowheads="1"/>
            </p:cNvSpPr>
            <p:nvPr/>
          </p:nvSpPr>
          <p:spPr bwMode="auto">
            <a:xfrm>
              <a:off x="2357438" y="2647950"/>
              <a:ext cx="71438" cy="71438"/>
            </a:xfrm>
            <a:prstGeom prst="ellipse">
              <a:avLst/>
            </a:prstGeom>
            <a:solidFill>
              <a:srgbClr val="2980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62" name="Oval 63"/>
            <p:cNvSpPr>
              <a:spLocks noChangeArrowheads="1"/>
            </p:cNvSpPr>
            <p:nvPr/>
          </p:nvSpPr>
          <p:spPr bwMode="auto">
            <a:xfrm>
              <a:off x="2354263" y="2540000"/>
              <a:ext cx="73025" cy="73025"/>
            </a:xfrm>
            <a:prstGeom prst="ellipse">
              <a:avLst/>
            </a:prstGeom>
            <a:solidFill>
              <a:srgbClr val="E1E3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63" name="Oval 64"/>
            <p:cNvSpPr>
              <a:spLocks noChangeArrowheads="1"/>
            </p:cNvSpPr>
            <p:nvPr/>
          </p:nvSpPr>
          <p:spPr bwMode="auto">
            <a:xfrm>
              <a:off x="2611438" y="2057400"/>
              <a:ext cx="71438" cy="73025"/>
            </a:xfrm>
            <a:prstGeom prst="ellipse">
              <a:avLst/>
            </a:prstGeom>
            <a:solidFill>
              <a:srgbClr val="95A5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64" name="Oval 65"/>
            <p:cNvSpPr>
              <a:spLocks noChangeArrowheads="1"/>
            </p:cNvSpPr>
            <p:nvPr/>
          </p:nvSpPr>
          <p:spPr bwMode="auto">
            <a:xfrm>
              <a:off x="2925763" y="2100263"/>
              <a:ext cx="73025" cy="73025"/>
            </a:xfrm>
            <a:prstGeom prst="ellipse">
              <a:avLst/>
            </a:prstGeom>
            <a:solidFill>
              <a:srgbClr val="95A5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65" name="Oval 66"/>
            <p:cNvSpPr>
              <a:spLocks noChangeArrowheads="1"/>
            </p:cNvSpPr>
            <p:nvPr/>
          </p:nvSpPr>
          <p:spPr bwMode="auto">
            <a:xfrm>
              <a:off x="3752851" y="2562225"/>
              <a:ext cx="73025" cy="73025"/>
            </a:xfrm>
            <a:prstGeom prst="ellipse">
              <a:avLst/>
            </a:prstGeom>
            <a:solidFill>
              <a:srgbClr val="E1E3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66" name="Oval 67"/>
            <p:cNvSpPr>
              <a:spLocks noChangeArrowheads="1"/>
            </p:cNvSpPr>
            <p:nvPr/>
          </p:nvSpPr>
          <p:spPr bwMode="auto">
            <a:xfrm>
              <a:off x="2743201" y="1801813"/>
              <a:ext cx="73025" cy="73025"/>
            </a:xfrm>
            <a:prstGeom prst="ellipse">
              <a:avLst/>
            </a:prstGeom>
            <a:solidFill>
              <a:srgbClr val="95A5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67" name="Oval 68"/>
            <p:cNvSpPr>
              <a:spLocks noChangeArrowheads="1"/>
            </p:cNvSpPr>
            <p:nvPr/>
          </p:nvSpPr>
          <p:spPr bwMode="auto">
            <a:xfrm>
              <a:off x="3611563" y="1524000"/>
              <a:ext cx="73025" cy="73025"/>
            </a:xfrm>
            <a:prstGeom prst="ellipse">
              <a:avLst/>
            </a:prstGeom>
            <a:solidFill>
              <a:srgbClr val="95A5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68" name="Oval 69"/>
            <p:cNvSpPr>
              <a:spLocks noChangeArrowheads="1"/>
            </p:cNvSpPr>
            <p:nvPr/>
          </p:nvSpPr>
          <p:spPr bwMode="auto">
            <a:xfrm>
              <a:off x="3867151" y="1573213"/>
              <a:ext cx="73025" cy="73025"/>
            </a:xfrm>
            <a:prstGeom prst="ellipse">
              <a:avLst/>
            </a:prstGeom>
            <a:solidFill>
              <a:srgbClr val="E1E3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69" name="Oval 70"/>
            <p:cNvSpPr>
              <a:spLocks noChangeArrowheads="1"/>
            </p:cNvSpPr>
            <p:nvPr/>
          </p:nvSpPr>
          <p:spPr bwMode="auto">
            <a:xfrm>
              <a:off x="4186238" y="2300288"/>
              <a:ext cx="73025" cy="73025"/>
            </a:xfrm>
            <a:prstGeom prst="ellipse">
              <a:avLst/>
            </a:prstGeom>
            <a:solidFill>
              <a:srgbClr val="95A5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70" name="Oval 71"/>
            <p:cNvSpPr>
              <a:spLocks noChangeArrowheads="1"/>
            </p:cNvSpPr>
            <p:nvPr/>
          </p:nvSpPr>
          <p:spPr bwMode="auto">
            <a:xfrm>
              <a:off x="4384676" y="2951163"/>
              <a:ext cx="73025" cy="73025"/>
            </a:xfrm>
            <a:prstGeom prst="ellipse">
              <a:avLst/>
            </a:prstGeom>
            <a:solidFill>
              <a:srgbClr val="E1E3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71" name="Freeform 72"/>
            <p:cNvSpPr/>
            <p:nvPr/>
          </p:nvSpPr>
          <p:spPr bwMode="auto">
            <a:xfrm>
              <a:off x="2806701" y="2012950"/>
              <a:ext cx="1682750" cy="2243138"/>
            </a:xfrm>
            <a:custGeom>
              <a:gdLst>
                <a:gd name="T0" fmla="*/ 772 w 1876"/>
                <a:gd name="T1" fmla="*/ 2495 h 2495"/>
                <a:gd name="T2" fmla="*/ 0 w 1876"/>
                <a:gd name="T3" fmla="*/ 893 h 2495"/>
                <a:gd name="T4" fmla="*/ 76 w 1876"/>
                <a:gd name="T5" fmla="*/ 876 h 2495"/>
                <a:gd name="T6" fmla="*/ 106 w 1876"/>
                <a:gd name="T7" fmla="*/ 750 h 2495"/>
                <a:gd name="T8" fmla="*/ 421 w 1876"/>
                <a:gd name="T9" fmla="*/ 991 h 2495"/>
                <a:gd name="T10" fmla="*/ 242 w 1876"/>
                <a:gd name="T11" fmla="*/ 783 h 2495"/>
                <a:gd name="T12" fmla="*/ 346 w 1876"/>
                <a:gd name="T13" fmla="*/ 815 h 2495"/>
                <a:gd name="T14" fmla="*/ 476 w 1876"/>
                <a:gd name="T15" fmla="*/ 730 h 2495"/>
                <a:gd name="T16" fmla="*/ 438 w 1876"/>
                <a:gd name="T17" fmla="*/ 873 h 2495"/>
                <a:gd name="T18" fmla="*/ 803 w 1876"/>
                <a:gd name="T19" fmla="*/ 1033 h 2495"/>
                <a:gd name="T20" fmla="*/ 536 w 1876"/>
                <a:gd name="T21" fmla="*/ 342 h 2495"/>
                <a:gd name="T22" fmla="*/ 253 w 1876"/>
                <a:gd name="T23" fmla="*/ 189 h 2495"/>
                <a:gd name="T24" fmla="*/ 339 w 1876"/>
                <a:gd name="T25" fmla="*/ 99 h 2495"/>
                <a:gd name="T26" fmla="*/ 388 w 1876"/>
                <a:gd name="T27" fmla="*/ 187 h 2495"/>
                <a:gd name="T28" fmla="*/ 548 w 1876"/>
                <a:gd name="T29" fmla="*/ 117 h 2495"/>
                <a:gd name="T30" fmla="*/ 530 w 1876"/>
                <a:gd name="T31" fmla="*/ 1 h 2495"/>
                <a:gd name="T32" fmla="*/ 640 w 1876"/>
                <a:gd name="T33" fmla="*/ 42 h 2495"/>
                <a:gd name="T34" fmla="*/ 572 w 1876"/>
                <a:gd name="T35" fmla="*/ 173 h 2495"/>
                <a:gd name="T36" fmla="*/ 869 w 1876"/>
                <a:gd name="T37" fmla="*/ 736 h 2495"/>
                <a:gd name="T38" fmla="*/ 728 w 1876"/>
                <a:gd name="T39" fmla="*/ 407 h 2495"/>
                <a:gd name="T40" fmla="*/ 816 w 1876"/>
                <a:gd name="T41" fmla="*/ 387 h 2495"/>
                <a:gd name="T42" fmla="*/ 851 w 1876"/>
                <a:gd name="T43" fmla="*/ 283 h 2495"/>
                <a:gd name="T44" fmla="*/ 934 w 1876"/>
                <a:gd name="T45" fmla="*/ 454 h 2495"/>
                <a:gd name="T46" fmla="*/ 1058 w 1876"/>
                <a:gd name="T47" fmla="*/ 216 h 2495"/>
                <a:gd name="T48" fmla="*/ 1110 w 1876"/>
                <a:gd name="T49" fmla="*/ 340 h 2495"/>
                <a:gd name="T50" fmla="*/ 1347 w 1876"/>
                <a:gd name="T51" fmla="*/ 215 h 2495"/>
                <a:gd name="T52" fmla="*/ 1364 w 1876"/>
                <a:gd name="T53" fmla="*/ 294 h 2495"/>
                <a:gd name="T54" fmla="*/ 1446 w 1876"/>
                <a:gd name="T55" fmla="*/ 329 h 2495"/>
                <a:gd name="T56" fmla="*/ 1027 w 1876"/>
                <a:gd name="T57" fmla="*/ 539 h 2495"/>
                <a:gd name="T58" fmla="*/ 1041 w 1876"/>
                <a:gd name="T59" fmla="*/ 1540 h 2495"/>
                <a:gd name="T60" fmla="*/ 1276 w 1876"/>
                <a:gd name="T61" fmla="*/ 912 h 2495"/>
                <a:gd name="T62" fmla="*/ 1338 w 1876"/>
                <a:gd name="T63" fmla="*/ 984 h 2495"/>
                <a:gd name="T64" fmla="*/ 1443 w 1876"/>
                <a:gd name="T65" fmla="*/ 978 h 2495"/>
                <a:gd name="T66" fmla="*/ 1347 w 1876"/>
                <a:gd name="T67" fmla="*/ 1118 h 2495"/>
                <a:gd name="T68" fmla="*/ 1596 w 1876"/>
                <a:gd name="T69" fmla="*/ 976 h 2495"/>
                <a:gd name="T70" fmla="*/ 1641 w 1876"/>
                <a:gd name="T71" fmla="*/ 857 h 2495"/>
                <a:gd name="T72" fmla="*/ 1735 w 1876"/>
                <a:gd name="T73" fmla="*/ 979 h 2495"/>
                <a:gd name="T74" fmla="*/ 1785 w 1876"/>
                <a:gd name="T75" fmla="*/ 907 h 2495"/>
                <a:gd name="T76" fmla="*/ 1876 w 1876"/>
                <a:gd name="T77" fmla="*/ 962 h 2495"/>
                <a:gd name="T78" fmla="*/ 1742 w 1876"/>
                <a:gd name="T79" fmla="*/ 1007 h 2495"/>
                <a:gd name="T80" fmla="*/ 1260 w 1876"/>
                <a:gd name="T81" fmla="*/ 1390 h 2495"/>
                <a:gd name="T82" fmla="*/ 1089 w 1876"/>
                <a:gd name="T83" fmla="*/ 2495 h 24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76" h="2495">
                  <a:moveTo>
                    <a:pt x="1089" y="2495"/>
                  </a:moveTo>
                  <a:cubicBezTo>
                    <a:pt x="772" y="2495"/>
                    <a:pt x="772" y="2495"/>
                    <a:pt x="772" y="2495"/>
                  </a:cubicBezTo>
                  <a:cubicBezTo>
                    <a:pt x="772" y="2495"/>
                    <a:pt x="885" y="1553"/>
                    <a:pt x="614" y="1225"/>
                  </a:cubicBezTo>
                  <a:cubicBezTo>
                    <a:pt x="406" y="974"/>
                    <a:pt x="0" y="893"/>
                    <a:pt x="0" y="893"/>
                  </a:cubicBezTo>
                  <a:cubicBezTo>
                    <a:pt x="0" y="855"/>
                    <a:pt x="0" y="855"/>
                    <a:pt x="0" y="855"/>
                  </a:cubicBezTo>
                  <a:cubicBezTo>
                    <a:pt x="76" y="876"/>
                    <a:pt x="76" y="876"/>
                    <a:pt x="76" y="876"/>
                  </a:cubicBezTo>
                  <a:cubicBezTo>
                    <a:pt x="76" y="876"/>
                    <a:pt x="73" y="770"/>
                    <a:pt x="67" y="731"/>
                  </a:cubicBezTo>
                  <a:cubicBezTo>
                    <a:pt x="106" y="750"/>
                    <a:pt x="106" y="750"/>
                    <a:pt x="106" y="750"/>
                  </a:cubicBezTo>
                  <a:cubicBezTo>
                    <a:pt x="112" y="878"/>
                    <a:pt x="112" y="878"/>
                    <a:pt x="112" y="878"/>
                  </a:cubicBezTo>
                  <a:cubicBezTo>
                    <a:pt x="112" y="878"/>
                    <a:pt x="333" y="952"/>
                    <a:pt x="421" y="991"/>
                  </a:cubicBezTo>
                  <a:cubicBezTo>
                    <a:pt x="421" y="991"/>
                    <a:pt x="434" y="984"/>
                    <a:pt x="432" y="968"/>
                  </a:cubicBezTo>
                  <a:cubicBezTo>
                    <a:pt x="431" y="952"/>
                    <a:pt x="343" y="841"/>
                    <a:pt x="242" y="783"/>
                  </a:cubicBezTo>
                  <a:cubicBezTo>
                    <a:pt x="264" y="756"/>
                    <a:pt x="264" y="756"/>
                    <a:pt x="264" y="756"/>
                  </a:cubicBezTo>
                  <a:cubicBezTo>
                    <a:pt x="264" y="756"/>
                    <a:pt x="321" y="795"/>
                    <a:pt x="346" y="815"/>
                  </a:cubicBezTo>
                  <a:cubicBezTo>
                    <a:pt x="370" y="835"/>
                    <a:pt x="399" y="800"/>
                    <a:pt x="399" y="800"/>
                  </a:cubicBezTo>
                  <a:cubicBezTo>
                    <a:pt x="476" y="730"/>
                    <a:pt x="476" y="730"/>
                    <a:pt x="476" y="730"/>
                  </a:cubicBezTo>
                  <a:cubicBezTo>
                    <a:pt x="474" y="766"/>
                    <a:pt x="474" y="766"/>
                    <a:pt x="474" y="766"/>
                  </a:cubicBezTo>
                  <a:cubicBezTo>
                    <a:pt x="474" y="766"/>
                    <a:pt x="422" y="832"/>
                    <a:pt x="438" y="873"/>
                  </a:cubicBezTo>
                  <a:cubicBezTo>
                    <a:pt x="454" y="913"/>
                    <a:pt x="582" y="1102"/>
                    <a:pt x="677" y="1142"/>
                  </a:cubicBezTo>
                  <a:cubicBezTo>
                    <a:pt x="773" y="1183"/>
                    <a:pt x="778" y="1115"/>
                    <a:pt x="803" y="1033"/>
                  </a:cubicBezTo>
                  <a:cubicBezTo>
                    <a:pt x="828" y="951"/>
                    <a:pt x="833" y="831"/>
                    <a:pt x="812" y="792"/>
                  </a:cubicBezTo>
                  <a:cubicBezTo>
                    <a:pt x="790" y="753"/>
                    <a:pt x="594" y="480"/>
                    <a:pt x="536" y="342"/>
                  </a:cubicBezTo>
                  <a:cubicBezTo>
                    <a:pt x="487" y="226"/>
                    <a:pt x="363" y="212"/>
                    <a:pt x="253" y="216"/>
                  </a:cubicBezTo>
                  <a:cubicBezTo>
                    <a:pt x="253" y="189"/>
                    <a:pt x="253" y="189"/>
                    <a:pt x="253" y="189"/>
                  </a:cubicBezTo>
                  <a:cubicBezTo>
                    <a:pt x="331" y="186"/>
                    <a:pt x="331" y="186"/>
                    <a:pt x="331" y="186"/>
                  </a:cubicBezTo>
                  <a:cubicBezTo>
                    <a:pt x="339" y="99"/>
                    <a:pt x="339" y="99"/>
                    <a:pt x="339" y="99"/>
                  </a:cubicBezTo>
                  <a:cubicBezTo>
                    <a:pt x="370" y="102"/>
                    <a:pt x="370" y="102"/>
                    <a:pt x="370" y="102"/>
                  </a:cubicBezTo>
                  <a:cubicBezTo>
                    <a:pt x="370" y="102"/>
                    <a:pt x="364" y="167"/>
                    <a:pt x="388" y="187"/>
                  </a:cubicBezTo>
                  <a:cubicBezTo>
                    <a:pt x="411" y="208"/>
                    <a:pt x="457" y="222"/>
                    <a:pt x="487" y="216"/>
                  </a:cubicBezTo>
                  <a:cubicBezTo>
                    <a:pt x="517" y="211"/>
                    <a:pt x="553" y="160"/>
                    <a:pt x="548" y="117"/>
                  </a:cubicBezTo>
                  <a:cubicBezTo>
                    <a:pt x="542" y="74"/>
                    <a:pt x="500" y="0"/>
                    <a:pt x="500" y="0"/>
                  </a:cubicBezTo>
                  <a:cubicBezTo>
                    <a:pt x="530" y="1"/>
                    <a:pt x="530" y="1"/>
                    <a:pt x="530" y="1"/>
                  </a:cubicBezTo>
                  <a:cubicBezTo>
                    <a:pt x="530" y="1"/>
                    <a:pt x="559" y="50"/>
                    <a:pt x="565" y="71"/>
                  </a:cubicBezTo>
                  <a:cubicBezTo>
                    <a:pt x="571" y="91"/>
                    <a:pt x="640" y="42"/>
                    <a:pt x="640" y="42"/>
                  </a:cubicBezTo>
                  <a:cubicBezTo>
                    <a:pt x="659" y="71"/>
                    <a:pt x="659" y="71"/>
                    <a:pt x="659" y="71"/>
                  </a:cubicBezTo>
                  <a:cubicBezTo>
                    <a:pt x="659" y="71"/>
                    <a:pt x="602" y="108"/>
                    <a:pt x="572" y="173"/>
                  </a:cubicBezTo>
                  <a:cubicBezTo>
                    <a:pt x="542" y="238"/>
                    <a:pt x="613" y="365"/>
                    <a:pt x="685" y="483"/>
                  </a:cubicBezTo>
                  <a:cubicBezTo>
                    <a:pt x="757" y="601"/>
                    <a:pt x="849" y="734"/>
                    <a:pt x="869" y="736"/>
                  </a:cubicBezTo>
                  <a:cubicBezTo>
                    <a:pt x="890" y="737"/>
                    <a:pt x="921" y="620"/>
                    <a:pt x="907" y="531"/>
                  </a:cubicBezTo>
                  <a:cubicBezTo>
                    <a:pt x="892" y="441"/>
                    <a:pt x="823" y="398"/>
                    <a:pt x="728" y="407"/>
                  </a:cubicBezTo>
                  <a:cubicBezTo>
                    <a:pt x="728" y="388"/>
                    <a:pt x="728" y="388"/>
                    <a:pt x="728" y="388"/>
                  </a:cubicBezTo>
                  <a:cubicBezTo>
                    <a:pt x="816" y="387"/>
                    <a:pt x="816" y="387"/>
                    <a:pt x="816" y="387"/>
                  </a:cubicBezTo>
                  <a:cubicBezTo>
                    <a:pt x="823" y="280"/>
                    <a:pt x="823" y="280"/>
                    <a:pt x="823" y="280"/>
                  </a:cubicBezTo>
                  <a:cubicBezTo>
                    <a:pt x="851" y="283"/>
                    <a:pt x="851" y="283"/>
                    <a:pt x="851" y="283"/>
                  </a:cubicBezTo>
                  <a:cubicBezTo>
                    <a:pt x="853" y="397"/>
                    <a:pt x="853" y="397"/>
                    <a:pt x="853" y="397"/>
                  </a:cubicBezTo>
                  <a:cubicBezTo>
                    <a:pt x="853" y="397"/>
                    <a:pt x="913" y="431"/>
                    <a:pt x="934" y="454"/>
                  </a:cubicBezTo>
                  <a:cubicBezTo>
                    <a:pt x="956" y="477"/>
                    <a:pt x="1041" y="434"/>
                    <a:pt x="1045" y="385"/>
                  </a:cubicBezTo>
                  <a:cubicBezTo>
                    <a:pt x="1050" y="336"/>
                    <a:pt x="1058" y="216"/>
                    <a:pt x="1058" y="216"/>
                  </a:cubicBezTo>
                  <a:cubicBezTo>
                    <a:pt x="1084" y="228"/>
                    <a:pt x="1084" y="228"/>
                    <a:pt x="1084" y="228"/>
                  </a:cubicBezTo>
                  <a:cubicBezTo>
                    <a:pt x="1084" y="228"/>
                    <a:pt x="1061" y="335"/>
                    <a:pt x="1110" y="340"/>
                  </a:cubicBezTo>
                  <a:cubicBezTo>
                    <a:pt x="1159" y="346"/>
                    <a:pt x="1314" y="326"/>
                    <a:pt x="1332" y="280"/>
                  </a:cubicBezTo>
                  <a:cubicBezTo>
                    <a:pt x="1348" y="234"/>
                    <a:pt x="1347" y="215"/>
                    <a:pt x="1347" y="215"/>
                  </a:cubicBezTo>
                  <a:cubicBezTo>
                    <a:pt x="1376" y="219"/>
                    <a:pt x="1376" y="219"/>
                    <a:pt x="1376" y="219"/>
                  </a:cubicBezTo>
                  <a:cubicBezTo>
                    <a:pt x="1364" y="294"/>
                    <a:pt x="1364" y="294"/>
                    <a:pt x="1364" y="294"/>
                  </a:cubicBezTo>
                  <a:cubicBezTo>
                    <a:pt x="1458" y="306"/>
                    <a:pt x="1458" y="306"/>
                    <a:pt x="1458" y="306"/>
                  </a:cubicBezTo>
                  <a:cubicBezTo>
                    <a:pt x="1446" y="329"/>
                    <a:pt x="1446" y="329"/>
                    <a:pt x="1446" y="329"/>
                  </a:cubicBezTo>
                  <a:cubicBezTo>
                    <a:pt x="1446" y="329"/>
                    <a:pt x="1410" y="316"/>
                    <a:pt x="1322" y="338"/>
                  </a:cubicBezTo>
                  <a:cubicBezTo>
                    <a:pt x="1234" y="359"/>
                    <a:pt x="1106" y="343"/>
                    <a:pt x="1027" y="539"/>
                  </a:cubicBezTo>
                  <a:cubicBezTo>
                    <a:pt x="947" y="736"/>
                    <a:pt x="914" y="985"/>
                    <a:pt x="915" y="1142"/>
                  </a:cubicBezTo>
                  <a:cubicBezTo>
                    <a:pt x="917" y="1300"/>
                    <a:pt x="946" y="1566"/>
                    <a:pt x="1041" y="1540"/>
                  </a:cubicBezTo>
                  <a:cubicBezTo>
                    <a:pt x="1136" y="1514"/>
                    <a:pt x="1309" y="1191"/>
                    <a:pt x="1309" y="1151"/>
                  </a:cubicBezTo>
                  <a:cubicBezTo>
                    <a:pt x="1309" y="1111"/>
                    <a:pt x="1309" y="946"/>
                    <a:pt x="1276" y="912"/>
                  </a:cubicBezTo>
                  <a:cubicBezTo>
                    <a:pt x="1286" y="897"/>
                    <a:pt x="1305" y="901"/>
                    <a:pt x="1305" y="901"/>
                  </a:cubicBezTo>
                  <a:cubicBezTo>
                    <a:pt x="1305" y="901"/>
                    <a:pt x="1334" y="962"/>
                    <a:pt x="1338" y="984"/>
                  </a:cubicBezTo>
                  <a:cubicBezTo>
                    <a:pt x="1338" y="984"/>
                    <a:pt x="1423" y="971"/>
                    <a:pt x="1443" y="959"/>
                  </a:cubicBezTo>
                  <a:cubicBezTo>
                    <a:pt x="1443" y="978"/>
                    <a:pt x="1443" y="978"/>
                    <a:pt x="1443" y="978"/>
                  </a:cubicBezTo>
                  <a:cubicBezTo>
                    <a:pt x="1443" y="978"/>
                    <a:pt x="1391" y="1004"/>
                    <a:pt x="1347" y="1007"/>
                  </a:cubicBezTo>
                  <a:cubicBezTo>
                    <a:pt x="1347" y="1007"/>
                    <a:pt x="1348" y="1089"/>
                    <a:pt x="1347" y="1118"/>
                  </a:cubicBezTo>
                  <a:cubicBezTo>
                    <a:pt x="1345" y="1147"/>
                    <a:pt x="1389" y="1178"/>
                    <a:pt x="1459" y="1128"/>
                  </a:cubicBezTo>
                  <a:cubicBezTo>
                    <a:pt x="1530" y="1077"/>
                    <a:pt x="1580" y="1028"/>
                    <a:pt x="1596" y="976"/>
                  </a:cubicBezTo>
                  <a:cubicBezTo>
                    <a:pt x="1612" y="925"/>
                    <a:pt x="1604" y="860"/>
                    <a:pt x="1604" y="860"/>
                  </a:cubicBezTo>
                  <a:cubicBezTo>
                    <a:pt x="1641" y="857"/>
                    <a:pt x="1641" y="857"/>
                    <a:pt x="1641" y="857"/>
                  </a:cubicBezTo>
                  <a:cubicBezTo>
                    <a:pt x="1641" y="857"/>
                    <a:pt x="1647" y="927"/>
                    <a:pt x="1625" y="981"/>
                  </a:cubicBezTo>
                  <a:cubicBezTo>
                    <a:pt x="1625" y="981"/>
                    <a:pt x="1715" y="992"/>
                    <a:pt x="1735" y="979"/>
                  </a:cubicBezTo>
                  <a:cubicBezTo>
                    <a:pt x="1755" y="966"/>
                    <a:pt x="1759" y="901"/>
                    <a:pt x="1759" y="901"/>
                  </a:cubicBezTo>
                  <a:cubicBezTo>
                    <a:pt x="1785" y="907"/>
                    <a:pt x="1785" y="907"/>
                    <a:pt x="1785" y="907"/>
                  </a:cubicBezTo>
                  <a:cubicBezTo>
                    <a:pt x="1785" y="959"/>
                    <a:pt x="1785" y="959"/>
                    <a:pt x="1785" y="959"/>
                  </a:cubicBezTo>
                  <a:cubicBezTo>
                    <a:pt x="1876" y="962"/>
                    <a:pt x="1876" y="962"/>
                    <a:pt x="1876" y="962"/>
                  </a:cubicBezTo>
                  <a:cubicBezTo>
                    <a:pt x="1876" y="981"/>
                    <a:pt x="1876" y="981"/>
                    <a:pt x="1876" y="981"/>
                  </a:cubicBezTo>
                  <a:cubicBezTo>
                    <a:pt x="1876" y="981"/>
                    <a:pt x="1824" y="979"/>
                    <a:pt x="1742" y="1007"/>
                  </a:cubicBezTo>
                  <a:cubicBezTo>
                    <a:pt x="1660" y="1034"/>
                    <a:pt x="1618" y="1033"/>
                    <a:pt x="1521" y="1132"/>
                  </a:cubicBezTo>
                  <a:cubicBezTo>
                    <a:pt x="1425" y="1232"/>
                    <a:pt x="1377" y="1183"/>
                    <a:pt x="1260" y="1390"/>
                  </a:cubicBezTo>
                  <a:cubicBezTo>
                    <a:pt x="1143" y="1598"/>
                    <a:pt x="1028" y="1650"/>
                    <a:pt x="1054" y="1793"/>
                  </a:cubicBezTo>
                  <a:cubicBezTo>
                    <a:pt x="1080" y="1936"/>
                    <a:pt x="1089" y="2495"/>
                    <a:pt x="1089" y="2495"/>
                  </a:cubicBezTo>
                  <a:close/>
                </a:path>
              </a:pathLst>
            </a:custGeom>
            <a:solidFill>
              <a:srgbClr val="2C3E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72" name="Freeform 73"/>
            <p:cNvSpPr>
              <a:spLocks noEditPoints="1"/>
            </p:cNvSpPr>
            <p:nvPr/>
          </p:nvSpPr>
          <p:spPr bwMode="auto">
            <a:xfrm>
              <a:off x="4549776" y="2825750"/>
              <a:ext cx="106363" cy="85725"/>
            </a:xfrm>
            <a:custGeom>
              <a:gdLst>
                <a:gd name="T0" fmla="*/ 111 w 118"/>
                <a:gd name="T1" fmla="*/ 84 h 95"/>
                <a:gd name="T2" fmla="*/ 91 w 118"/>
                <a:gd name="T3" fmla="*/ 71 h 95"/>
                <a:gd name="T4" fmla="*/ 91 w 118"/>
                <a:gd name="T5" fmla="*/ 12 h 95"/>
                <a:gd name="T6" fmla="*/ 111 w 118"/>
                <a:gd name="T7" fmla="*/ 24 h 95"/>
                <a:gd name="T8" fmla="*/ 111 w 118"/>
                <a:gd name="T9" fmla="*/ 84 h 95"/>
                <a:gd name="T10" fmla="*/ 83 w 118"/>
                <a:gd name="T11" fmla="*/ 71 h 95"/>
                <a:gd name="T12" fmla="*/ 63 w 118"/>
                <a:gd name="T13" fmla="*/ 84 h 95"/>
                <a:gd name="T14" fmla="*/ 63 w 118"/>
                <a:gd name="T15" fmla="*/ 24 h 95"/>
                <a:gd name="T16" fmla="*/ 83 w 118"/>
                <a:gd name="T17" fmla="*/ 12 h 95"/>
                <a:gd name="T18" fmla="*/ 83 w 118"/>
                <a:gd name="T19" fmla="*/ 71 h 95"/>
                <a:gd name="T20" fmla="*/ 55 w 118"/>
                <a:gd name="T21" fmla="*/ 84 h 95"/>
                <a:gd name="T22" fmla="*/ 35 w 118"/>
                <a:gd name="T23" fmla="*/ 71 h 95"/>
                <a:gd name="T24" fmla="*/ 35 w 118"/>
                <a:gd name="T25" fmla="*/ 12 h 95"/>
                <a:gd name="T26" fmla="*/ 55 w 118"/>
                <a:gd name="T27" fmla="*/ 24 h 95"/>
                <a:gd name="T28" fmla="*/ 55 w 118"/>
                <a:gd name="T29" fmla="*/ 84 h 95"/>
                <a:gd name="T30" fmla="*/ 28 w 118"/>
                <a:gd name="T31" fmla="*/ 71 h 95"/>
                <a:gd name="T32" fmla="*/ 8 w 118"/>
                <a:gd name="T33" fmla="*/ 84 h 95"/>
                <a:gd name="T34" fmla="*/ 8 w 118"/>
                <a:gd name="T35" fmla="*/ 24 h 95"/>
                <a:gd name="T36" fmla="*/ 28 w 118"/>
                <a:gd name="T37" fmla="*/ 12 h 95"/>
                <a:gd name="T38" fmla="*/ 28 w 118"/>
                <a:gd name="T39" fmla="*/ 71 h 95"/>
                <a:gd name="T40" fmla="*/ 116 w 118"/>
                <a:gd name="T41" fmla="*/ 18 h 95"/>
                <a:gd name="T42" fmla="*/ 89 w 118"/>
                <a:gd name="T43" fmla="*/ 1 h 95"/>
                <a:gd name="T44" fmla="*/ 85 w 118"/>
                <a:gd name="T45" fmla="*/ 1 h 95"/>
                <a:gd name="T46" fmla="*/ 59 w 118"/>
                <a:gd name="T47" fmla="*/ 17 h 95"/>
                <a:gd name="T48" fmla="*/ 34 w 118"/>
                <a:gd name="T49" fmla="*/ 1 h 95"/>
                <a:gd name="T50" fmla="*/ 30 w 118"/>
                <a:gd name="T51" fmla="*/ 1 h 95"/>
                <a:gd name="T52" fmla="*/ 2 w 118"/>
                <a:gd name="T53" fmla="*/ 18 h 95"/>
                <a:gd name="T54" fmla="*/ 0 w 118"/>
                <a:gd name="T55" fmla="*/ 22 h 95"/>
                <a:gd name="T56" fmla="*/ 0 w 118"/>
                <a:gd name="T57" fmla="*/ 91 h 95"/>
                <a:gd name="T58" fmla="*/ 2 w 118"/>
                <a:gd name="T59" fmla="*/ 95 h 95"/>
                <a:gd name="T60" fmla="*/ 6 w 118"/>
                <a:gd name="T61" fmla="*/ 94 h 95"/>
                <a:gd name="T62" fmla="*/ 32 w 118"/>
                <a:gd name="T63" fmla="*/ 78 h 95"/>
                <a:gd name="T64" fmla="*/ 57 w 118"/>
                <a:gd name="T65" fmla="*/ 94 h 95"/>
                <a:gd name="T66" fmla="*/ 61 w 118"/>
                <a:gd name="T67" fmla="*/ 94 h 95"/>
                <a:gd name="T68" fmla="*/ 87 w 118"/>
                <a:gd name="T69" fmla="*/ 78 h 95"/>
                <a:gd name="T70" fmla="*/ 112 w 118"/>
                <a:gd name="T71" fmla="*/ 94 h 95"/>
                <a:gd name="T72" fmla="*/ 114 w 118"/>
                <a:gd name="T73" fmla="*/ 95 h 95"/>
                <a:gd name="T74" fmla="*/ 116 w 118"/>
                <a:gd name="T75" fmla="*/ 95 h 95"/>
                <a:gd name="T76" fmla="*/ 118 w 118"/>
                <a:gd name="T77" fmla="*/ 91 h 95"/>
                <a:gd name="T78" fmla="*/ 118 w 118"/>
                <a:gd name="T79" fmla="*/ 22 h 95"/>
                <a:gd name="T80" fmla="*/ 116 w 118"/>
                <a:gd name="T81" fmla="*/ 18 h 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8" h="95">
                  <a:moveTo>
                    <a:pt x="111" y="84"/>
                  </a:moveTo>
                  <a:cubicBezTo>
                    <a:pt x="91" y="71"/>
                    <a:pt x="91" y="71"/>
                    <a:pt x="91" y="71"/>
                  </a:cubicBezTo>
                  <a:cubicBezTo>
                    <a:pt x="91" y="12"/>
                    <a:pt x="91" y="12"/>
                    <a:pt x="91" y="12"/>
                  </a:cubicBezTo>
                  <a:cubicBezTo>
                    <a:pt x="111" y="24"/>
                    <a:pt x="111" y="24"/>
                    <a:pt x="111" y="24"/>
                  </a:cubicBezTo>
                  <a:lnTo>
                    <a:pt x="111" y="84"/>
                  </a:lnTo>
                  <a:close/>
                  <a:moveTo>
                    <a:pt x="83" y="71"/>
                  </a:moveTo>
                  <a:cubicBezTo>
                    <a:pt x="63" y="84"/>
                    <a:pt x="63" y="84"/>
                    <a:pt x="63" y="84"/>
                  </a:cubicBezTo>
                  <a:cubicBezTo>
                    <a:pt x="63" y="24"/>
                    <a:pt x="63" y="24"/>
                    <a:pt x="63" y="24"/>
                  </a:cubicBezTo>
                  <a:cubicBezTo>
                    <a:pt x="83" y="12"/>
                    <a:pt x="83" y="12"/>
                    <a:pt x="83" y="12"/>
                  </a:cubicBezTo>
                  <a:lnTo>
                    <a:pt x="83" y="71"/>
                  </a:lnTo>
                  <a:close/>
                  <a:moveTo>
                    <a:pt x="55" y="84"/>
                  </a:moveTo>
                  <a:cubicBezTo>
                    <a:pt x="35" y="71"/>
                    <a:pt x="35" y="71"/>
                    <a:pt x="35" y="71"/>
                  </a:cubicBezTo>
                  <a:cubicBezTo>
                    <a:pt x="35" y="12"/>
                    <a:pt x="35" y="12"/>
                    <a:pt x="35" y="12"/>
                  </a:cubicBezTo>
                  <a:cubicBezTo>
                    <a:pt x="55" y="24"/>
                    <a:pt x="55" y="24"/>
                    <a:pt x="55" y="24"/>
                  </a:cubicBezTo>
                  <a:lnTo>
                    <a:pt x="55" y="84"/>
                  </a:lnTo>
                  <a:close/>
                  <a:moveTo>
                    <a:pt x="28" y="71"/>
                  </a:moveTo>
                  <a:cubicBezTo>
                    <a:pt x="8" y="84"/>
                    <a:pt x="8" y="84"/>
                    <a:pt x="8" y="84"/>
                  </a:cubicBezTo>
                  <a:cubicBezTo>
                    <a:pt x="8" y="24"/>
                    <a:pt x="8" y="24"/>
                    <a:pt x="8" y="24"/>
                  </a:cubicBezTo>
                  <a:cubicBezTo>
                    <a:pt x="28" y="12"/>
                    <a:pt x="28" y="12"/>
                    <a:pt x="28" y="12"/>
                  </a:cubicBezTo>
                  <a:lnTo>
                    <a:pt x="28" y="71"/>
                  </a:lnTo>
                  <a:close/>
                  <a:moveTo>
                    <a:pt x="116" y="18"/>
                  </a:moveTo>
                  <a:cubicBezTo>
                    <a:pt x="89" y="1"/>
                    <a:pt x="89" y="1"/>
                    <a:pt x="89" y="1"/>
                  </a:cubicBezTo>
                  <a:cubicBezTo>
                    <a:pt x="88" y="0"/>
                    <a:pt x="86" y="0"/>
                    <a:pt x="85" y="1"/>
                  </a:cubicBezTo>
                  <a:cubicBezTo>
                    <a:pt x="59" y="17"/>
                    <a:pt x="59" y="17"/>
                    <a:pt x="59" y="17"/>
                  </a:cubicBezTo>
                  <a:cubicBezTo>
                    <a:pt x="34" y="1"/>
                    <a:pt x="34" y="1"/>
                    <a:pt x="34" y="1"/>
                  </a:cubicBezTo>
                  <a:cubicBezTo>
                    <a:pt x="32" y="0"/>
                    <a:pt x="31" y="0"/>
                    <a:pt x="30" y="1"/>
                  </a:cubicBezTo>
                  <a:cubicBezTo>
                    <a:pt x="2" y="18"/>
                    <a:pt x="2" y="18"/>
                    <a:pt x="2" y="18"/>
                  </a:cubicBezTo>
                  <a:cubicBezTo>
                    <a:pt x="1" y="19"/>
                    <a:pt x="0" y="20"/>
                    <a:pt x="0" y="22"/>
                  </a:cubicBezTo>
                  <a:cubicBezTo>
                    <a:pt x="0" y="91"/>
                    <a:pt x="0" y="91"/>
                    <a:pt x="0" y="91"/>
                  </a:cubicBezTo>
                  <a:cubicBezTo>
                    <a:pt x="0" y="92"/>
                    <a:pt x="1" y="94"/>
                    <a:pt x="2" y="95"/>
                  </a:cubicBezTo>
                  <a:cubicBezTo>
                    <a:pt x="3" y="95"/>
                    <a:pt x="5" y="95"/>
                    <a:pt x="6" y="94"/>
                  </a:cubicBezTo>
                  <a:cubicBezTo>
                    <a:pt x="32" y="78"/>
                    <a:pt x="32" y="78"/>
                    <a:pt x="32" y="78"/>
                  </a:cubicBezTo>
                  <a:cubicBezTo>
                    <a:pt x="57" y="94"/>
                    <a:pt x="57" y="94"/>
                    <a:pt x="57" y="94"/>
                  </a:cubicBezTo>
                  <a:cubicBezTo>
                    <a:pt x="58" y="95"/>
                    <a:pt x="60" y="95"/>
                    <a:pt x="61" y="94"/>
                  </a:cubicBezTo>
                  <a:cubicBezTo>
                    <a:pt x="87" y="78"/>
                    <a:pt x="87" y="78"/>
                    <a:pt x="87" y="78"/>
                  </a:cubicBezTo>
                  <a:cubicBezTo>
                    <a:pt x="112" y="94"/>
                    <a:pt x="112" y="94"/>
                    <a:pt x="112" y="94"/>
                  </a:cubicBezTo>
                  <a:cubicBezTo>
                    <a:pt x="113" y="95"/>
                    <a:pt x="114" y="95"/>
                    <a:pt x="114" y="95"/>
                  </a:cubicBezTo>
                  <a:cubicBezTo>
                    <a:pt x="115" y="95"/>
                    <a:pt x="116" y="95"/>
                    <a:pt x="116" y="95"/>
                  </a:cubicBezTo>
                  <a:cubicBezTo>
                    <a:pt x="118" y="94"/>
                    <a:pt x="118" y="92"/>
                    <a:pt x="118" y="91"/>
                  </a:cubicBezTo>
                  <a:cubicBezTo>
                    <a:pt x="118" y="22"/>
                    <a:pt x="118" y="22"/>
                    <a:pt x="118" y="22"/>
                  </a:cubicBezTo>
                  <a:cubicBezTo>
                    <a:pt x="118" y="20"/>
                    <a:pt x="118" y="19"/>
                    <a:pt x="116" y="18"/>
                  </a:cubicBezTo>
                  <a:close/>
                </a:path>
              </a:pathLst>
            </a:custGeom>
            <a:solidFill>
              <a:srgbClr val="CE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73" name="Freeform 74"/>
            <p:cNvSpPr>
              <a:spLocks noEditPoints="1"/>
            </p:cNvSpPr>
            <p:nvPr/>
          </p:nvSpPr>
          <p:spPr bwMode="auto">
            <a:xfrm>
              <a:off x="2757488" y="1822450"/>
              <a:ext cx="39688" cy="34925"/>
            </a:xfrm>
            <a:custGeom>
              <a:gdLst>
                <a:gd name="T0" fmla="*/ 0 w 44"/>
                <a:gd name="T1" fmla="*/ 12 h 38"/>
                <a:gd name="T2" fmla="*/ 3 w 44"/>
                <a:gd name="T3" fmla="*/ 15 h 38"/>
                <a:gd name="T4" fmla="*/ 41 w 44"/>
                <a:gd name="T5" fmla="*/ 15 h 38"/>
                <a:gd name="T6" fmla="*/ 44 w 44"/>
                <a:gd name="T7" fmla="*/ 12 h 38"/>
                <a:gd name="T8" fmla="*/ 0 w 44"/>
                <a:gd name="T9" fmla="*/ 12 h 38"/>
                <a:gd name="T10" fmla="*/ 7 w 44"/>
                <a:gd name="T11" fmla="*/ 18 h 38"/>
                <a:gd name="T12" fmla="*/ 10 w 44"/>
                <a:gd name="T13" fmla="*/ 21 h 38"/>
                <a:gd name="T14" fmla="*/ 35 w 44"/>
                <a:gd name="T15" fmla="*/ 21 h 38"/>
                <a:gd name="T16" fmla="*/ 38 w 44"/>
                <a:gd name="T17" fmla="*/ 18 h 38"/>
                <a:gd name="T18" fmla="*/ 7 w 44"/>
                <a:gd name="T19" fmla="*/ 18 h 38"/>
                <a:gd name="T20" fmla="*/ 13 w 44"/>
                <a:gd name="T21" fmla="*/ 24 h 38"/>
                <a:gd name="T22" fmla="*/ 16 w 44"/>
                <a:gd name="T23" fmla="*/ 27 h 38"/>
                <a:gd name="T24" fmla="*/ 28 w 44"/>
                <a:gd name="T25" fmla="*/ 27 h 38"/>
                <a:gd name="T26" fmla="*/ 32 w 44"/>
                <a:gd name="T27" fmla="*/ 24 h 38"/>
                <a:gd name="T28" fmla="*/ 13 w 44"/>
                <a:gd name="T29" fmla="*/ 24 h 38"/>
                <a:gd name="T30" fmla="*/ 22 w 44"/>
                <a:gd name="T31" fmla="*/ 29 h 38"/>
                <a:gd name="T32" fmla="*/ 18 w 44"/>
                <a:gd name="T33" fmla="*/ 34 h 38"/>
                <a:gd name="T34" fmla="*/ 22 w 44"/>
                <a:gd name="T35" fmla="*/ 38 h 38"/>
                <a:gd name="T36" fmla="*/ 27 w 44"/>
                <a:gd name="T37" fmla="*/ 34 h 38"/>
                <a:gd name="T38" fmla="*/ 22 w 44"/>
                <a:gd name="T39" fmla="*/ 29 h 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38">
                  <a:moveTo>
                    <a:pt x="0" y="12"/>
                  </a:moveTo>
                  <a:cubicBezTo>
                    <a:pt x="3" y="15"/>
                    <a:pt x="3" y="15"/>
                    <a:pt x="3" y="15"/>
                  </a:cubicBezTo>
                  <a:cubicBezTo>
                    <a:pt x="14" y="4"/>
                    <a:pt x="31" y="4"/>
                    <a:pt x="41" y="15"/>
                  </a:cubicBezTo>
                  <a:cubicBezTo>
                    <a:pt x="44" y="12"/>
                    <a:pt x="44" y="12"/>
                    <a:pt x="44" y="12"/>
                  </a:cubicBezTo>
                  <a:cubicBezTo>
                    <a:pt x="32" y="0"/>
                    <a:pt x="12" y="0"/>
                    <a:pt x="0" y="12"/>
                  </a:cubicBezTo>
                  <a:close/>
                  <a:moveTo>
                    <a:pt x="7" y="18"/>
                  </a:moveTo>
                  <a:cubicBezTo>
                    <a:pt x="10" y="21"/>
                    <a:pt x="10" y="21"/>
                    <a:pt x="10" y="21"/>
                  </a:cubicBezTo>
                  <a:cubicBezTo>
                    <a:pt x="17" y="14"/>
                    <a:pt x="28" y="14"/>
                    <a:pt x="35" y="21"/>
                  </a:cubicBezTo>
                  <a:cubicBezTo>
                    <a:pt x="38" y="18"/>
                    <a:pt x="38" y="18"/>
                    <a:pt x="38" y="18"/>
                  </a:cubicBezTo>
                  <a:cubicBezTo>
                    <a:pt x="29" y="9"/>
                    <a:pt x="15" y="9"/>
                    <a:pt x="7" y="18"/>
                  </a:cubicBezTo>
                  <a:close/>
                  <a:moveTo>
                    <a:pt x="13" y="24"/>
                  </a:moveTo>
                  <a:cubicBezTo>
                    <a:pt x="16" y="27"/>
                    <a:pt x="16" y="27"/>
                    <a:pt x="16" y="27"/>
                  </a:cubicBezTo>
                  <a:cubicBezTo>
                    <a:pt x="19" y="24"/>
                    <a:pt x="25" y="24"/>
                    <a:pt x="28" y="27"/>
                  </a:cubicBezTo>
                  <a:cubicBezTo>
                    <a:pt x="32" y="24"/>
                    <a:pt x="32" y="24"/>
                    <a:pt x="32" y="24"/>
                  </a:cubicBezTo>
                  <a:cubicBezTo>
                    <a:pt x="26" y="19"/>
                    <a:pt x="18" y="19"/>
                    <a:pt x="13" y="24"/>
                  </a:cubicBezTo>
                  <a:close/>
                  <a:moveTo>
                    <a:pt x="22" y="29"/>
                  </a:moveTo>
                  <a:cubicBezTo>
                    <a:pt x="20" y="29"/>
                    <a:pt x="18" y="31"/>
                    <a:pt x="18" y="34"/>
                  </a:cubicBezTo>
                  <a:cubicBezTo>
                    <a:pt x="18" y="36"/>
                    <a:pt x="20" y="38"/>
                    <a:pt x="22" y="38"/>
                  </a:cubicBezTo>
                  <a:cubicBezTo>
                    <a:pt x="25" y="38"/>
                    <a:pt x="27" y="36"/>
                    <a:pt x="27" y="34"/>
                  </a:cubicBezTo>
                  <a:cubicBezTo>
                    <a:pt x="27" y="31"/>
                    <a:pt x="25" y="29"/>
                    <a:pt x="22" y="29"/>
                  </a:cubicBezTo>
                  <a:close/>
                </a:path>
              </a:pathLst>
            </a:custGeom>
            <a:solidFill>
              <a:srgbClr val="CE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74" name="Freeform 75"/>
            <p:cNvSpPr>
              <a:spLocks noEditPoints="1"/>
            </p:cNvSpPr>
            <p:nvPr/>
          </p:nvSpPr>
          <p:spPr bwMode="auto">
            <a:xfrm>
              <a:off x="2681288" y="1954213"/>
              <a:ext cx="117475" cy="53975"/>
            </a:xfrm>
            <a:custGeom>
              <a:gdLst>
                <a:gd name="T0" fmla="*/ 93 w 132"/>
                <a:gd name="T1" fmla="*/ 27 h 59"/>
                <a:gd name="T2" fmla="*/ 91 w 132"/>
                <a:gd name="T3" fmla="*/ 28 h 59"/>
                <a:gd name="T4" fmla="*/ 86 w 132"/>
                <a:gd name="T5" fmla="*/ 41 h 59"/>
                <a:gd name="T6" fmla="*/ 47 w 132"/>
                <a:gd name="T7" fmla="*/ 41 h 59"/>
                <a:gd name="T8" fmla="*/ 41 w 132"/>
                <a:gd name="T9" fmla="*/ 28 h 59"/>
                <a:gd name="T10" fmla="*/ 40 w 132"/>
                <a:gd name="T11" fmla="*/ 27 h 59"/>
                <a:gd name="T12" fmla="*/ 16 w 132"/>
                <a:gd name="T13" fmla="*/ 27 h 59"/>
                <a:gd name="T14" fmla="*/ 30 w 132"/>
                <a:gd name="T15" fmla="*/ 12 h 59"/>
                <a:gd name="T16" fmla="*/ 102 w 132"/>
                <a:gd name="T17" fmla="*/ 12 h 59"/>
                <a:gd name="T18" fmla="*/ 116 w 132"/>
                <a:gd name="T19" fmla="*/ 27 h 59"/>
                <a:gd name="T20" fmla="*/ 93 w 132"/>
                <a:gd name="T21" fmla="*/ 27 h 59"/>
                <a:gd name="T22" fmla="*/ 127 w 132"/>
                <a:gd name="T23" fmla="*/ 23 h 59"/>
                <a:gd name="T24" fmla="*/ 107 w 132"/>
                <a:gd name="T25" fmla="*/ 2 h 59"/>
                <a:gd name="T26" fmla="*/ 100 w 132"/>
                <a:gd name="T27" fmla="*/ 0 h 59"/>
                <a:gd name="T28" fmla="*/ 66 w 132"/>
                <a:gd name="T29" fmla="*/ 0 h 59"/>
                <a:gd name="T30" fmla="*/ 32 w 132"/>
                <a:gd name="T31" fmla="*/ 0 h 59"/>
                <a:gd name="T32" fmla="*/ 26 w 132"/>
                <a:gd name="T33" fmla="*/ 2 h 59"/>
                <a:gd name="T34" fmla="*/ 5 w 132"/>
                <a:gd name="T35" fmla="*/ 23 h 59"/>
                <a:gd name="T36" fmla="*/ 1 w 132"/>
                <a:gd name="T37" fmla="*/ 32 h 59"/>
                <a:gd name="T38" fmla="*/ 5 w 132"/>
                <a:gd name="T39" fmla="*/ 52 h 59"/>
                <a:gd name="T40" fmla="*/ 13 w 132"/>
                <a:gd name="T41" fmla="*/ 59 h 59"/>
                <a:gd name="T42" fmla="*/ 119 w 132"/>
                <a:gd name="T43" fmla="*/ 59 h 59"/>
                <a:gd name="T44" fmla="*/ 128 w 132"/>
                <a:gd name="T45" fmla="*/ 52 h 59"/>
                <a:gd name="T46" fmla="*/ 131 w 132"/>
                <a:gd name="T47" fmla="*/ 32 h 59"/>
                <a:gd name="T48" fmla="*/ 127 w 132"/>
                <a:gd name="T49" fmla="*/ 23 h 5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59">
                  <a:moveTo>
                    <a:pt x="93" y="27"/>
                  </a:moveTo>
                  <a:cubicBezTo>
                    <a:pt x="92" y="27"/>
                    <a:pt x="91" y="28"/>
                    <a:pt x="91" y="28"/>
                  </a:cubicBezTo>
                  <a:cubicBezTo>
                    <a:pt x="86" y="41"/>
                    <a:pt x="86" y="41"/>
                    <a:pt x="86" y="41"/>
                  </a:cubicBezTo>
                  <a:cubicBezTo>
                    <a:pt x="47" y="41"/>
                    <a:pt x="47" y="41"/>
                    <a:pt x="47" y="41"/>
                  </a:cubicBezTo>
                  <a:cubicBezTo>
                    <a:pt x="41" y="28"/>
                    <a:pt x="41" y="28"/>
                    <a:pt x="41" y="28"/>
                  </a:cubicBezTo>
                  <a:cubicBezTo>
                    <a:pt x="41" y="28"/>
                    <a:pt x="40" y="27"/>
                    <a:pt x="40" y="27"/>
                  </a:cubicBezTo>
                  <a:cubicBezTo>
                    <a:pt x="16" y="27"/>
                    <a:pt x="16" y="27"/>
                    <a:pt x="16" y="27"/>
                  </a:cubicBezTo>
                  <a:cubicBezTo>
                    <a:pt x="30" y="12"/>
                    <a:pt x="30" y="12"/>
                    <a:pt x="30" y="12"/>
                  </a:cubicBezTo>
                  <a:cubicBezTo>
                    <a:pt x="102" y="12"/>
                    <a:pt x="102" y="12"/>
                    <a:pt x="102" y="12"/>
                  </a:cubicBezTo>
                  <a:cubicBezTo>
                    <a:pt x="116" y="27"/>
                    <a:pt x="116" y="27"/>
                    <a:pt x="116" y="27"/>
                  </a:cubicBezTo>
                  <a:lnTo>
                    <a:pt x="93" y="27"/>
                  </a:lnTo>
                  <a:close/>
                  <a:moveTo>
                    <a:pt x="127" y="23"/>
                  </a:moveTo>
                  <a:cubicBezTo>
                    <a:pt x="125" y="20"/>
                    <a:pt x="112" y="8"/>
                    <a:pt x="107" y="2"/>
                  </a:cubicBezTo>
                  <a:cubicBezTo>
                    <a:pt x="105" y="1"/>
                    <a:pt x="102" y="0"/>
                    <a:pt x="100" y="0"/>
                  </a:cubicBezTo>
                  <a:cubicBezTo>
                    <a:pt x="97" y="0"/>
                    <a:pt x="66" y="0"/>
                    <a:pt x="66" y="0"/>
                  </a:cubicBezTo>
                  <a:cubicBezTo>
                    <a:pt x="66" y="0"/>
                    <a:pt x="35" y="0"/>
                    <a:pt x="32" y="0"/>
                  </a:cubicBezTo>
                  <a:cubicBezTo>
                    <a:pt x="30" y="0"/>
                    <a:pt x="27" y="1"/>
                    <a:pt x="26" y="2"/>
                  </a:cubicBezTo>
                  <a:cubicBezTo>
                    <a:pt x="20" y="8"/>
                    <a:pt x="8" y="20"/>
                    <a:pt x="5" y="23"/>
                  </a:cubicBezTo>
                  <a:cubicBezTo>
                    <a:pt x="2" y="26"/>
                    <a:pt x="0" y="29"/>
                    <a:pt x="1" y="32"/>
                  </a:cubicBezTo>
                  <a:cubicBezTo>
                    <a:pt x="5" y="52"/>
                    <a:pt x="5" y="52"/>
                    <a:pt x="5" y="52"/>
                  </a:cubicBezTo>
                  <a:cubicBezTo>
                    <a:pt x="5" y="56"/>
                    <a:pt x="9" y="59"/>
                    <a:pt x="13" y="59"/>
                  </a:cubicBezTo>
                  <a:cubicBezTo>
                    <a:pt x="119" y="59"/>
                    <a:pt x="119" y="59"/>
                    <a:pt x="119" y="59"/>
                  </a:cubicBezTo>
                  <a:cubicBezTo>
                    <a:pt x="123" y="59"/>
                    <a:pt x="127" y="56"/>
                    <a:pt x="128" y="52"/>
                  </a:cubicBezTo>
                  <a:cubicBezTo>
                    <a:pt x="131" y="32"/>
                    <a:pt x="131" y="32"/>
                    <a:pt x="131" y="32"/>
                  </a:cubicBezTo>
                  <a:cubicBezTo>
                    <a:pt x="132" y="29"/>
                    <a:pt x="130" y="26"/>
                    <a:pt x="127" y="23"/>
                  </a:cubicBezTo>
                  <a:close/>
                </a:path>
              </a:pathLst>
            </a:custGeom>
            <a:solidFill>
              <a:srgbClr val="CE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75" name="Freeform 76"/>
            <p:cNvSpPr>
              <a:spLocks noEditPoints="1"/>
            </p:cNvSpPr>
            <p:nvPr/>
          </p:nvSpPr>
          <p:spPr bwMode="auto">
            <a:xfrm>
              <a:off x="2363788" y="2557463"/>
              <a:ext cx="53975" cy="39688"/>
            </a:xfrm>
            <a:custGeom>
              <a:gdLst>
                <a:gd name="T0" fmla="*/ 50 w 60"/>
                <a:gd name="T1" fmla="*/ 41 h 45"/>
                <a:gd name="T2" fmla="*/ 55 w 60"/>
                <a:gd name="T3" fmla="*/ 41 h 45"/>
                <a:gd name="T4" fmla="*/ 53 w 60"/>
                <a:gd name="T5" fmla="*/ 21 h 45"/>
                <a:gd name="T6" fmla="*/ 49 w 60"/>
                <a:gd name="T7" fmla="*/ 24 h 45"/>
                <a:gd name="T8" fmla="*/ 50 w 60"/>
                <a:gd name="T9" fmla="*/ 41 h 45"/>
                <a:gd name="T10" fmla="*/ 58 w 60"/>
                <a:gd name="T11" fmla="*/ 15 h 45"/>
                <a:gd name="T12" fmla="*/ 33 w 60"/>
                <a:gd name="T13" fmla="*/ 1 h 45"/>
                <a:gd name="T14" fmla="*/ 26 w 60"/>
                <a:gd name="T15" fmla="*/ 1 h 45"/>
                <a:gd name="T16" fmla="*/ 2 w 60"/>
                <a:gd name="T17" fmla="*/ 15 h 45"/>
                <a:gd name="T18" fmla="*/ 2 w 60"/>
                <a:gd name="T19" fmla="*/ 19 h 45"/>
                <a:gd name="T20" fmla="*/ 26 w 60"/>
                <a:gd name="T21" fmla="*/ 32 h 45"/>
                <a:gd name="T22" fmla="*/ 33 w 60"/>
                <a:gd name="T23" fmla="*/ 32 h 45"/>
                <a:gd name="T24" fmla="*/ 49 w 60"/>
                <a:gd name="T25" fmla="*/ 24 h 45"/>
                <a:gd name="T26" fmla="*/ 32 w 60"/>
                <a:gd name="T27" fmla="*/ 19 h 45"/>
                <a:gd name="T28" fmla="*/ 30 w 60"/>
                <a:gd name="T29" fmla="*/ 20 h 45"/>
                <a:gd name="T30" fmla="*/ 24 w 60"/>
                <a:gd name="T31" fmla="*/ 16 h 45"/>
                <a:gd name="T32" fmla="*/ 30 w 60"/>
                <a:gd name="T33" fmla="*/ 13 h 45"/>
                <a:gd name="T34" fmla="*/ 35 w 60"/>
                <a:gd name="T35" fmla="*/ 15 h 45"/>
                <a:gd name="T36" fmla="*/ 53 w 60"/>
                <a:gd name="T37" fmla="*/ 21 h 45"/>
                <a:gd name="T38" fmla="*/ 58 w 60"/>
                <a:gd name="T39" fmla="*/ 19 h 45"/>
                <a:gd name="T40" fmla="*/ 58 w 60"/>
                <a:gd name="T41" fmla="*/ 15 h 45"/>
                <a:gd name="T42" fmla="*/ 10 w 60"/>
                <a:gd name="T43" fmla="*/ 29 h 45"/>
                <a:gd name="T44" fmla="*/ 19 w 60"/>
                <a:gd name="T45" fmla="*/ 40 h 45"/>
                <a:gd name="T46" fmla="*/ 30 w 60"/>
                <a:gd name="T47" fmla="*/ 45 h 45"/>
                <a:gd name="T48" fmla="*/ 41 w 60"/>
                <a:gd name="T49" fmla="*/ 40 h 45"/>
                <a:gd name="T50" fmla="*/ 46 w 60"/>
                <a:gd name="T51" fmla="*/ 31 h 45"/>
                <a:gd name="T52" fmla="*/ 30 w 60"/>
                <a:gd name="T53" fmla="*/ 39 h 45"/>
                <a:gd name="T54" fmla="*/ 10 w 60"/>
                <a:gd name="T55" fmla="*/ 29 h 4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 h="45">
                  <a:moveTo>
                    <a:pt x="50" y="41"/>
                  </a:moveTo>
                  <a:cubicBezTo>
                    <a:pt x="50" y="42"/>
                    <a:pt x="54" y="44"/>
                    <a:pt x="55" y="41"/>
                  </a:cubicBezTo>
                  <a:cubicBezTo>
                    <a:pt x="56" y="26"/>
                    <a:pt x="53" y="21"/>
                    <a:pt x="53" y="21"/>
                  </a:cubicBezTo>
                  <a:cubicBezTo>
                    <a:pt x="49" y="24"/>
                    <a:pt x="49" y="24"/>
                    <a:pt x="49" y="24"/>
                  </a:cubicBezTo>
                  <a:cubicBezTo>
                    <a:pt x="49" y="24"/>
                    <a:pt x="53" y="27"/>
                    <a:pt x="50" y="41"/>
                  </a:cubicBezTo>
                  <a:close/>
                  <a:moveTo>
                    <a:pt x="58" y="15"/>
                  </a:moveTo>
                  <a:cubicBezTo>
                    <a:pt x="33" y="1"/>
                    <a:pt x="33" y="1"/>
                    <a:pt x="33" y="1"/>
                  </a:cubicBezTo>
                  <a:cubicBezTo>
                    <a:pt x="31" y="0"/>
                    <a:pt x="28" y="0"/>
                    <a:pt x="26" y="1"/>
                  </a:cubicBezTo>
                  <a:cubicBezTo>
                    <a:pt x="2" y="15"/>
                    <a:pt x="2" y="15"/>
                    <a:pt x="2" y="15"/>
                  </a:cubicBezTo>
                  <a:cubicBezTo>
                    <a:pt x="0" y="16"/>
                    <a:pt x="0" y="18"/>
                    <a:pt x="2" y="19"/>
                  </a:cubicBezTo>
                  <a:cubicBezTo>
                    <a:pt x="26" y="32"/>
                    <a:pt x="26" y="32"/>
                    <a:pt x="26" y="32"/>
                  </a:cubicBezTo>
                  <a:cubicBezTo>
                    <a:pt x="28" y="34"/>
                    <a:pt x="31" y="34"/>
                    <a:pt x="33" y="32"/>
                  </a:cubicBezTo>
                  <a:cubicBezTo>
                    <a:pt x="49" y="24"/>
                    <a:pt x="49" y="24"/>
                    <a:pt x="49" y="24"/>
                  </a:cubicBezTo>
                  <a:cubicBezTo>
                    <a:pt x="32" y="19"/>
                    <a:pt x="32" y="19"/>
                    <a:pt x="32" y="19"/>
                  </a:cubicBezTo>
                  <a:cubicBezTo>
                    <a:pt x="31" y="20"/>
                    <a:pt x="31" y="20"/>
                    <a:pt x="30" y="20"/>
                  </a:cubicBezTo>
                  <a:cubicBezTo>
                    <a:pt x="27" y="20"/>
                    <a:pt x="24" y="18"/>
                    <a:pt x="24" y="16"/>
                  </a:cubicBezTo>
                  <a:cubicBezTo>
                    <a:pt x="24" y="15"/>
                    <a:pt x="27" y="13"/>
                    <a:pt x="30" y="13"/>
                  </a:cubicBezTo>
                  <a:cubicBezTo>
                    <a:pt x="32" y="13"/>
                    <a:pt x="34" y="14"/>
                    <a:pt x="35" y="15"/>
                  </a:cubicBezTo>
                  <a:cubicBezTo>
                    <a:pt x="53" y="21"/>
                    <a:pt x="53" y="21"/>
                    <a:pt x="53" y="21"/>
                  </a:cubicBezTo>
                  <a:cubicBezTo>
                    <a:pt x="58" y="19"/>
                    <a:pt x="58" y="19"/>
                    <a:pt x="58" y="19"/>
                  </a:cubicBezTo>
                  <a:cubicBezTo>
                    <a:pt x="60" y="18"/>
                    <a:pt x="60" y="16"/>
                    <a:pt x="58" y="15"/>
                  </a:cubicBezTo>
                  <a:close/>
                  <a:moveTo>
                    <a:pt x="10" y="29"/>
                  </a:moveTo>
                  <a:cubicBezTo>
                    <a:pt x="11" y="35"/>
                    <a:pt x="13" y="37"/>
                    <a:pt x="19" y="40"/>
                  </a:cubicBezTo>
                  <a:cubicBezTo>
                    <a:pt x="25" y="42"/>
                    <a:pt x="28" y="45"/>
                    <a:pt x="30" y="45"/>
                  </a:cubicBezTo>
                  <a:cubicBezTo>
                    <a:pt x="32" y="45"/>
                    <a:pt x="35" y="43"/>
                    <a:pt x="41" y="40"/>
                  </a:cubicBezTo>
                  <a:cubicBezTo>
                    <a:pt x="46" y="38"/>
                    <a:pt x="45" y="37"/>
                    <a:pt x="46" y="31"/>
                  </a:cubicBezTo>
                  <a:cubicBezTo>
                    <a:pt x="30" y="39"/>
                    <a:pt x="30" y="39"/>
                    <a:pt x="30" y="39"/>
                  </a:cubicBezTo>
                  <a:lnTo>
                    <a:pt x="10" y="29"/>
                  </a:lnTo>
                  <a:close/>
                </a:path>
              </a:pathLst>
            </a:custGeom>
            <a:solidFill>
              <a:srgbClr val="CE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76" name="Freeform 77"/>
            <p:cNvSpPr>
              <a:spLocks noEditPoints="1"/>
            </p:cNvSpPr>
            <p:nvPr/>
          </p:nvSpPr>
          <p:spPr bwMode="auto">
            <a:xfrm>
              <a:off x="2524126" y="2417763"/>
              <a:ext cx="265113" cy="265113"/>
            </a:xfrm>
            <a:custGeom>
              <a:gdLst>
                <a:gd name="T0" fmla="*/ 240 w 296"/>
                <a:gd name="T1" fmla="*/ 256 h 295"/>
                <a:gd name="T2" fmla="*/ 257 w 296"/>
                <a:gd name="T3" fmla="*/ 240 h 295"/>
                <a:gd name="T4" fmla="*/ 228 w 296"/>
                <a:gd name="T5" fmla="*/ 227 h 295"/>
                <a:gd name="T6" fmla="*/ 56 w 296"/>
                <a:gd name="T7" fmla="*/ 39 h 295"/>
                <a:gd name="T8" fmla="*/ 39 w 296"/>
                <a:gd name="T9" fmla="*/ 55 h 295"/>
                <a:gd name="T10" fmla="*/ 69 w 296"/>
                <a:gd name="T11" fmla="*/ 68 h 295"/>
                <a:gd name="T12" fmla="*/ 56 w 296"/>
                <a:gd name="T13" fmla="*/ 39 h 295"/>
                <a:gd name="T14" fmla="*/ 39 w 296"/>
                <a:gd name="T15" fmla="*/ 240 h 295"/>
                <a:gd name="T16" fmla="*/ 56 w 296"/>
                <a:gd name="T17" fmla="*/ 256 h 295"/>
                <a:gd name="T18" fmla="*/ 68 w 296"/>
                <a:gd name="T19" fmla="*/ 227 h 295"/>
                <a:gd name="T20" fmla="*/ 257 w 296"/>
                <a:gd name="T21" fmla="*/ 55 h 295"/>
                <a:gd name="T22" fmla="*/ 240 w 296"/>
                <a:gd name="T23" fmla="*/ 39 h 295"/>
                <a:gd name="T24" fmla="*/ 228 w 296"/>
                <a:gd name="T25" fmla="*/ 68 h 295"/>
                <a:gd name="T26" fmla="*/ 257 w 296"/>
                <a:gd name="T27" fmla="*/ 55 h 295"/>
                <a:gd name="T28" fmla="*/ 136 w 296"/>
                <a:gd name="T29" fmla="*/ 266 h 295"/>
                <a:gd name="T30" fmla="*/ 148 w 296"/>
                <a:gd name="T31" fmla="*/ 295 h 295"/>
                <a:gd name="T32" fmla="*/ 160 w 296"/>
                <a:gd name="T33" fmla="*/ 266 h 295"/>
                <a:gd name="T34" fmla="*/ 148 w 296"/>
                <a:gd name="T35" fmla="*/ 44 h 295"/>
                <a:gd name="T36" fmla="*/ 160 w 296"/>
                <a:gd name="T37" fmla="*/ 15 h 295"/>
                <a:gd name="T38" fmla="*/ 136 w 296"/>
                <a:gd name="T39" fmla="*/ 15 h 295"/>
                <a:gd name="T40" fmla="*/ 148 w 296"/>
                <a:gd name="T41" fmla="*/ 44 h 295"/>
                <a:gd name="T42" fmla="*/ 30 w 296"/>
                <a:gd name="T43" fmla="*/ 136 h 295"/>
                <a:gd name="T44" fmla="*/ 0 w 296"/>
                <a:gd name="T45" fmla="*/ 148 h 295"/>
                <a:gd name="T46" fmla="*/ 30 w 296"/>
                <a:gd name="T47" fmla="*/ 159 h 295"/>
                <a:gd name="T48" fmla="*/ 150 w 296"/>
                <a:gd name="T49" fmla="*/ 207 h 295"/>
                <a:gd name="T50" fmla="*/ 150 w 296"/>
                <a:gd name="T51" fmla="*/ 88 h 295"/>
                <a:gd name="T52" fmla="*/ 148 w 296"/>
                <a:gd name="T53" fmla="*/ 66 h 295"/>
                <a:gd name="T54" fmla="*/ 148 w 296"/>
                <a:gd name="T55" fmla="*/ 229 h 295"/>
                <a:gd name="T56" fmla="*/ 148 w 296"/>
                <a:gd name="T57" fmla="*/ 66 h 295"/>
                <a:gd name="T58" fmla="*/ 267 w 296"/>
                <a:gd name="T59" fmla="*/ 136 h 295"/>
                <a:gd name="T60" fmla="*/ 267 w 296"/>
                <a:gd name="T61" fmla="*/ 159 h 295"/>
                <a:gd name="T62" fmla="*/ 296 w 296"/>
                <a:gd name="T63" fmla="*/ 148 h 2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6" h="295">
                  <a:moveTo>
                    <a:pt x="230" y="246"/>
                  </a:moveTo>
                  <a:cubicBezTo>
                    <a:pt x="232" y="248"/>
                    <a:pt x="239" y="255"/>
                    <a:pt x="240" y="256"/>
                  </a:cubicBezTo>
                  <a:cubicBezTo>
                    <a:pt x="246" y="262"/>
                    <a:pt x="254" y="263"/>
                    <a:pt x="259" y="258"/>
                  </a:cubicBezTo>
                  <a:cubicBezTo>
                    <a:pt x="264" y="254"/>
                    <a:pt x="263" y="245"/>
                    <a:pt x="257" y="240"/>
                  </a:cubicBezTo>
                  <a:cubicBezTo>
                    <a:pt x="255" y="238"/>
                    <a:pt x="248" y="231"/>
                    <a:pt x="247" y="229"/>
                  </a:cubicBezTo>
                  <a:cubicBezTo>
                    <a:pt x="241" y="224"/>
                    <a:pt x="233" y="223"/>
                    <a:pt x="228" y="227"/>
                  </a:cubicBezTo>
                  <a:cubicBezTo>
                    <a:pt x="223" y="232"/>
                    <a:pt x="224" y="240"/>
                    <a:pt x="230" y="246"/>
                  </a:cubicBezTo>
                  <a:close/>
                  <a:moveTo>
                    <a:pt x="56" y="39"/>
                  </a:moveTo>
                  <a:cubicBezTo>
                    <a:pt x="50" y="33"/>
                    <a:pt x="42" y="32"/>
                    <a:pt x="37" y="37"/>
                  </a:cubicBezTo>
                  <a:cubicBezTo>
                    <a:pt x="33" y="41"/>
                    <a:pt x="34" y="50"/>
                    <a:pt x="39" y="55"/>
                  </a:cubicBezTo>
                  <a:cubicBezTo>
                    <a:pt x="41" y="57"/>
                    <a:pt x="48" y="64"/>
                    <a:pt x="50" y="66"/>
                  </a:cubicBezTo>
                  <a:cubicBezTo>
                    <a:pt x="55" y="72"/>
                    <a:pt x="64" y="72"/>
                    <a:pt x="69" y="68"/>
                  </a:cubicBezTo>
                  <a:cubicBezTo>
                    <a:pt x="73" y="63"/>
                    <a:pt x="72" y="55"/>
                    <a:pt x="66" y="49"/>
                  </a:cubicBezTo>
                  <a:cubicBezTo>
                    <a:pt x="65" y="48"/>
                    <a:pt x="58" y="40"/>
                    <a:pt x="56" y="39"/>
                  </a:cubicBezTo>
                  <a:close/>
                  <a:moveTo>
                    <a:pt x="50" y="229"/>
                  </a:moveTo>
                  <a:cubicBezTo>
                    <a:pt x="48" y="231"/>
                    <a:pt x="41" y="238"/>
                    <a:pt x="39" y="240"/>
                  </a:cubicBezTo>
                  <a:cubicBezTo>
                    <a:pt x="34" y="245"/>
                    <a:pt x="33" y="254"/>
                    <a:pt x="37" y="258"/>
                  </a:cubicBezTo>
                  <a:cubicBezTo>
                    <a:pt x="42" y="263"/>
                    <a:pt x="50" y="262"/>
                    <a:pt x="56" y="256"/>
                  </a:cubicBezTo>
                  <a:cubicBezTo>
                    <a:pt x="58" y="255"/>
                    <a:pt x="65" y="248"/>
                    <a:pt x="66" y="246"/>
                  </a:cubicBezTo>
                  <a:cubicBezTo>
                    <a:pt x="72" y="240"/>
                    <a:pt x="73" y="232"/>
                    <a:pt x="68" y="227"/>
                  </a:cubicBezTo>
                  <a:cubicBezTo>
                    <a:pt x="64" y="223"/>
                    <a:pt x="55" y="224"/>
                    <a:pt x="50" y="229"/>
                  </a:cubicBezTo>
                  <a:close/>
                  <a:moveTo>
                    <a:pt x="257" y="55"/>
                  </a:moveTo>
                  <a:cubicBezTo>
                    <a:pt x="263" y="50"/>
                    <a:pt x="264" y="41"/>
                    <a:pt x="259" y="37"/>
                  </a:cubicBezTo>
                  <a:cubicBezTo>
                    <a:pt x="254" y="32"/>
                    <a:pt x="246" y="33"/>
                    <a:pt x="240" y="39"/>
                  </a:cubicBezTo>
                  <a:cubicBezTo>
                    <a:pt x="239" y="40"/>
                    <a:pt x="232" y="48"/>
                    <a:pt x="230" y="49"/>
                  </a:cubicBezTo>
                  <a:cubicBezTo>
                    <a:pt x="224" y="55"/>
                    <a:pt x="223" y="63"/>
                    <a:pt x="228" y="68"/>
                  </a:cubicBezTo>
                  <a:cubicBezTo>
                    <a:pt x="233" y="72"/>
                    <a:pt x="241" y="72"/>
                    <a:pt x="247" y="66"/>
                  </a:cubicBezTo>
                  <a:cubicBezTo>
                    <a:pt x="248" y="64"/>
                    <a:pt x="255" y="57"/>
                    <a:pt x="257" y="55"/>
                  </a:cubicBezTo>
                  <a:close/>
                  <a:moveTo>
                    <a:pt x="148" y="251"/>
                  </a:moveTo>
                  <a:cubicBezTo>
                    <a:pt x="142" y="251"/>
                    <a:pt x="136" y="258"/>
                    <a:pt x="136" y="266"/>
                  </a:cubicBezTo>
                  <a:cubicBezTo>
                    <a:pt x="136" y="268"/>
                    <a:pt x="136" y="278"/>
                    <a:pt x="136" y="281"/>
                  </a:cubicBezTo>
                  <a:cubicBezTo>
                    <a:pt x="136" y="289"/>
                    <a:pt x="142" y="295"/>
                    <a:pt x="148" y="295"/>
                  </a:cubicBezTo>
                  <a:cubicBezTo>
                    <a:pt x="155" y="295"/>
                    <a:pt x="160" y="289"/>
                    <a:pt x="160" y="281"/>
                  </a:cubicBezTo>
                  <a:cubicBezTo>
                    <a:pt x="160" y="278"/>
                    <a:pt x="160" y="268"/>
                    <a:pt x="160" y="266"/>
                  </a:cubicBezTo>
                  <a:cubicBezTo>
                    <a:pt x="160" y="258"/>
                    <a:pt x="155" y="251"/>
                    <a:pt x="148" y="251"/>
                  </a:cubicBezTo>
                  <a:close/>
                  <a:moveTo>
                    <a:pt x="148" y="44"/>
                  </a:moveTo>
                  <a:cubicBezTo>
                    <a:pt x="155" y="44"/>
                    <a:pt x="160" y="38"/>
                    <a:pt x="160" y="29"/>
                  </a:cubicBezTo>
                  <a:cubicBezTo>
                    <a:pt x="160" y="27"/>
                    <a:pt x="160" y="17"/>
                    <a:pt x="160" y="15"/>
                  </a:cubicBezTo>
                  <a:cubicBezTo>
                    <a:pt x="160" y="6"/>
                    <a:pt x="155" y="0"/>
                    <a:pt x="148" y="0"/>
                  </a:cubicBezTo>
                  <a:cubicBezTo>
                    <a:pt x="142" y="0"/>
                    <a:pt x="136" y="6"/>
                    <a:pt x="136" y="15"/>
                  </a:cubicBezTo>
                  <a:cubicBezTo>
                    <a:pt x="136" y="17"/>
                    <a:pt x="136" y="27"/>
                    <a:pt x="136" y="29"/>
                  </a:cubicBezTo>
                  <a:cubicBezTo>
                    <a:pt x="136" y="38"/>
                    <a:pt x="142" y="44"/>
                    <a:pt x="148" y="44"/>
                  </a:cubicBezTo>
                  <a:close/>
                  <a:moveTo>
                    <a:pt x="44" y="148"/>
                  </a:moveTo>
                  <a:cubicBezTo>
                    <a:pt x="44" y="141"/>
                    <a:pt x="38" y="136"/>
                    <a:pt x="30" y="136"/>
                  </a:cubicBezTo>
                  <a:cubicBezTo>
                    <a:pt x="27" y="136"/>
                    <a:pt x="18" y="136"/>
                    <a:pt x="15" y="136"/>
                  </a:cubicBezTo>
                  <a:cubicBezTo>
                    <a:pt x="7" y="136"/>
                    <a:pt x="0" y="141"/>
                    <a:pt x="0" y="148"/>
                  </a:cubicBezTo>
                  <a:cubicBezTo>
                    <a:pt x="0" y="154"/>
                    <a:pt x="7" y="159"/>
                    <a:pt x="15" y="159"/>
                  </a:cubicBezTo>
                  <a:cubicBezTo>
                    <a:pt x="18" y="159"/>
                    <a:pt x="27" y="159"/>
                    <a:pt x="30" y="159"/>
                  </a:cubicBezTo>
                  <a:cubicBezTo>
                    <a:pt x="38" y="159"/>
                    <a:pt x="44" y="154"/>
                    <a:pt x="44" y="148"/>
                  </a:cubicBezTo>
                  <a:close/>
                  <a:moveTo>
                    <a:pt x="150" y="207"/>
                  </a:moveTo>
                  <a:cubicBezTo>
                    <a:pt x="116" y="207"/>
                    <a:pt x="89" y="180"/>
                    <a:pt x="89" y="148"/>
                  </a:cubicBezTo>
                  <a:cubicBezTo>
                    <a:pt x="89" y="115"/>
                    <a:pt x="116" y="88"/>
                    <a:pt x="150" y="88"/>
                  </a:cubicBezTo>
                  <a:lnTo>
                    <a:pt x="150" y="207"/>
                  </a:lnTo>
                  <a:close/>
                  <a:moveTo>
                    <a:pt x="148" y="66"/>
                  </a:moveTo>
                  <a:cubicBezTo>
                    <a:pt x="103" y="66"/>
                    <a:pt x="67" y="103"/>
                    <a:pt x="67" y="148"/>
                  </a:cubicBezTo>
                  <a:cubicBezTo>
                    <a:pt x="67" y="193"/>
                    <a:pt x="103" y="229"/>
                    <a:pt x="148" y="229"/>
                  </a:cubicBezTo>
                  <a:cubicBezTo>
                    <a:pt x="193" y="229"/>
                    <a:pt x="229" y="193"/>
                    <a:pt x="229" y="148"/>
                  </a:cubicBezTo>
                  <a:cubicBezTo>
                    <a:pt x="229" y="103"/>
                    <a:pt x="193" y="66"/>
                    <a:pt x="148" y="66"/>
                  </a:cubicBezTo>
                  <a:close/>
                  <a:moveTo>
                    <a:pt x="281" y="136"/>
                  </a:moveTo>
                  <a:cubicBezTo>
                    <a:pt x="278" y="136"/>
                    <a:pt x="269" y="136"/>
                    <a:pt x="267" y="136"/>
                  </a:cubicBezTo>
                  <a:cubicBezTo>
                    <a:pt x="259" y="136"/>
                    <a:pt x="252" y="141"/>
                    <a:pt x="252" y="148"/>
                  </a:cubicBezTo>
                  <a:cubicBezTo>
                    <a:pt x="252" y="154"/>
                    <a:pt x="259" y="159"/>
                    <a:pt x="267" y="159"/>
                  </a:cubicBezTo>
                  <a:cubicBezTo>
                    <a:pt x="269" y="159"/>
                    <a:pt x="278" y="159"/>
                    <a:pt x="281" y="159"/>
                  </a:cubicBezTo>
                  <a:cubicBezTo>
                    <a:pt x="289" y="159"/>
                    <a:pt x="296" y="154"/>
                    <a:pt x="296" y="148"/>
                  </a:cubicBezTo>
                  <a:cubicBezTo>
                    <a:pt x="296" y="141"/>
                    <a:pt x="289" y="136"/>
                    <a:pt x="281" y="1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77" name="Freeform 78"/>
            <p:cNvSpPr>
              <a:spLocks noEditPoints="1"/>
            </p:cNvSpPr>
            <p:nvPr/>
          </p:nvSpPr>
          <p:spPr bwMode="auto">
            <a:xfrm>
              <a:off x="2938463" y="2112963"/>
              <a:ext cx="41275" cy="42863"/>
            </a:xfrm>
            <a:custGeom>
              <a:gdLst>
                <a:gd name="T0" fmla="*/ 40 w 46"/>
                <a:gd name="T1" fmla="*/ 32 h 47"/>
                <a:gd name="T2" fmla="*/ 31 w 46"/>
                <a:gd name="T3" fmla="*/ 21 h 47"/>
                <a:gd name="T4" fmla="*/ 29 w 46"/>
                <a:gd name="T5" fmla="*/ 6 h 47"/>
                <a:gd name="T6" fmla="*/ 38 w 46"/>
                <a:gd name="T7" fmla="*/ 18 h 47"/>
                <a:gd name="T8" fmla="*/ 40 w 46"/>
                <a:gd name="T9" fmla="*/ 32 h 47"/>
                <a:gd name="T10" fmla="*/ 41 w 46"/>
                <a:gd name="T11" fmla="*/ 16 h 47"/>
                <a:gd name="T12" fmla="*/ 27 w 46"/>
                <a:gd name="T13" fmla="*/ 1 h 47"/>
                <a:gd name="T14" fmla="*/ 3 w 46"/>
                <a:gd name="T15" fmla="*/ 25 h 47"/>
                <a:gd name="T16" fmla="*/ 1 w 46"/>
                <a:gd name="T17" fmla="*/ 32 h 47"/>
                <a:gd name="T18" fmla="*/ 8 w 46"/>
                <a:gd name="T19" fmla="*/ 36 h 47"/>
                <a:gd name="T20" fmla="*/ 10 w 46"/>
                <a:gd name="T21" fmla="*/ 35 h 47"/>
                <a:gd name="T22" fmla="*/ 14 w 46"/>
                <a:gd name="T23" fmla="*/ 38 h 47"/>
                <a:gd name="T24" fmla="*/ 17 w 46"/>
                <a:gd name="T25" fmla="*/ 45 h 47"/>
                <a:gd name="T26" fmla="*/ 20 w 46"/>
                <a:gd name="T27" fmla="*/ 47 h 47"/>
                <a:gd name="T28" fmla="*/ 25 w 46"/>
                <a:gd name="T29" fmla="*/ 45 h 47"/>
                <a:gd name="T30" fmla="*/ 26 w 46"/>
                <a:gd name="T31" fmla="*/ 42 h 47"/>
                <a:gd name="T32" fmla="*/ 23 w 46"/>
                <a:gd name="T33" fmla="*/ 40 h 47"/>
                <a:gd name="T34" fmla="*/ 21 w 46"/>
                <a:gd name="T35" fmla="*/ 35 h 47"/>
                <a:gd name="T36" fmla="*/ 23 w 46"/>
                <a:gd name="T37" fmla="*/ 32 h 47"/>
                <a:gd name="T38" fmla="*/ 42 w 46"/>
                <a:gd name="T39" fmla="*/ 36 h 47"/>
                <a:gd name="T40" fmla="*/ 41 w 46"/>
                <a:gd name="T41" fmla="*/ 16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47">
                  <a:moveTo>
                    <a:pt x="40" y="32"/>
                  </a:moveTo>
                  <a:cubicBezTo>
                    <a:pt x="39" y="32"/>
                    <a:pt x="34" y="28"/>
                    <a:pt x="31" y="21"/>
                  </a:cubicBezTo>
                  <a:cubicBezTo>
                    <a:pt x="28" y="13"/>
                    <a:pt x="28" y="7"/>
                    <a:pt x="29" y="6"/>
                  </a:cubicBezTo>
                  <a:cubicBezTo>
                    <a:pt x="30" y="6"/>
                    <a:pt x="34" y="11"/>
                    <a:pt x="38" y="18"/>
                  </a:cubicBezTo>
                  <a:cubicBezTo>
                    <a:pt x="41" y="25"/>
                    <a:pt x="40" y="31"/>
                    <a:pt x="40" y="32"/>
                  </a:cubicBezTo>
                  <a:close/>
                  <a:moveTo>
                    <a:pt x="41" y="16"/>
                  </a:moveTo>
                  <a:cubicBezTo>
                    <a:pt x="37" y="7"/>
                    <a:pt x="31" y="0"/>
                    <a:pt x="27" y="1"/>
                  </a:cubicBezTo>
                  <a:cubicBezTo>
                    <a:pt x="22" y="3"/>
                    <a:pt x="31" y="14"/>
                    <a:pt x="3" y="25"/>
                  </a:cubicBezTo>
                  <a:cubicBezTo>
                    <a:pt x="1" y="26"/>
                    <a:pt x="0" y="30"/>
                    <a:pt x="1" y="32"/>
                  </a:cubicBezTo>
                  <a:cubicBezTo>
                    <a:pt x="2" y="35"/>
                    <a:pt x="6" y="37"/>
                    <a:pt x="8" y="36"/>
                  </a:cubicBezTo>
                  <a:cubicBezTo>
                    <a:pt x="8" y="36"/>
                    <a:pt x="10" y="35"/>
                    <a:pt x="10" y="35"/>
                  </a:cubicBezTo>
                  <a:cubicBezTo>
                    <a:pt x="12" y="38"/>
                    <a:pt x="13" y="36"/>
                    <a:pt x="14" y="38"/>
                  </a:cubicBezTo>
                  <a:cubicBezTo>
                    <a:pt x="15" y="40"/>
                    <a:pt x="16" y="43"/>
                    <a:pt x="17" y="45"/>
                  </a:cubicBezTo>
                  <a:cubicBezTo>
                    <a:pt x="17" y="46"/>
                    <a:pt x="19" y="47"/>
                    <a:pt x="20" y="47"/>
                  </a:cubicBezTo>
                  <a:cubicBezTo>
                    <a:pt x="20" y="46"/>
                    <a:pt x="24" y="45"/>
                    <a:pt x="25" y="45"/>
                  </a:cubicBezTo>
                  <a:cubicBezTo>
                    <a:pt x="26" y="44"/>
                    <a:pt x="26" y="43"/>
                    <a:pt x="26" y="42"/>
                  </a:cubicBezTo>
                  <a:cubicBezTo>
                    <a:pt x="25" y="41"/>
                    <a:pt x="24" y="41"/>
                    <a:pt x="23" y="40"/>
                  </a:cubicBezTo>
                  <a:cubicBezTo>
                    <a:pt x="23" y="39"/>
                    <a:pt x="21" y="36"/>
                    <a:pt x="21" y="35"/>
                  </a:cubicBezTo>
                  <a:cubicBezTo>
                    <a:pt x="20" y="33"/>
                    <a:pt x="22" y="32"/>
                    <a:pt x="23" y="32"/>
                  </a:cubicBezTo>
                  <a:cubicBezTo>
                    <a:pt x="36" y="31"/>
                    <a:pt x="38" y="38"/>
                    <a:pt x="42" y="36"/>
                  </a:cubicBezTo>
                  <a:cubicBezTo>
                    <a:pt x="46" y="35"/>
                    <a:pt x="45" y="26"/>
                    <a:pt x="41" y="16"/>
                  </a:cubicBezTo>
                  <a:close/>
                </a:path>
              </a:pathLst>
            </a:custGeom>
            <a:solidFill>
              <a:srgbClr val="CE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78" name="Freeform 79"/>
            <p:cNvSpPr>
              <a:spLocks noEditPoints="1"/>
            </p:cNvSpPr>
            <p:nvPr/>
          </p:nvSpPr>
          <p:spPr bwMode="auto">
            <a:xfrm>
              <a:off x="2635251" y="2860675"/>
              <a:ext cx="138113" cy="128588"/>
            </a:xfrm>
            <a:custGeom>
              <a:gdLst>
                <a:gd name="T0" fmla="*/ 87 w 153"/>
                <a:gd name="T1" fmla="*/ 43 h 142"/>
                <a:gd name="T2" fmla="*/ 36 w 153"/>
                <a:gd name="T3" fmla="*/ 27 h 142"/>
                <a:gd name="T4" fmla="*/ 87 w 153"/>
                <a:gd name="T5" fmla="*/ 12 h 142"/>
                <a:gd name="T6" fmla="*/ 137 w 153"/>
                <a:gd name="T7" fmla="*/ 27 h 142"/>
                <a:gd name="T8" fmla="*/ 87 w 153"/>
                <a:gd name="T9" fmla="*/ 43 h 142"/>
                <a:gd name="T10" fmla="*/ 12 w 153"/>
                <a:gd name="T11" fmla="*/ 78 h 142"/>
                <a:gd name="T12" fmla="*/ 28 w 153"/>
                <a:gd name="T13" fmla="*/ 60 h 142"/>
                <a:gd name="T14" fmla="*/ 33 w 153"/>
                <a:gd name="T15" fmla="*/ 94 h 142"/>
                <a:gd name="T16" fmla="*/ 12 w 153"/>
                <a:gd name="T17" fmla="*/ 78 h 142"/>
                <a:gd name="T18" fmla="*/ 87 w 153"/>
                <a:gd name="T19" fmla="*/ 0 h 142"/>
                <a:gd name="T20" fmla="*/ 87 w 153"/>
                <a:gd name="T21" fmla="*/ 0 h 142"/>
                <a:gd name="T22" fmla="*/ 23 w 153"/>
                <a:gd name="T23" fmla="*/ 26 h 142"/>
                <a:gd name="T24" fmla="*/ 26 w 153"/>
                <a:gd name="T25" fmla="*/ 48 h 142"/>
                <a:gd name="T26" fmla="*/ 1 w 153"/>
                <a:gd name="T27" fmla="*/ 79 h 142"/>
                <a:gd name="T28" fmla="*/ 36 w 153"/>
                <a:gd name="T29" fmla="*/ 106 h 142"/>
                <a:gd name="T30" fmla="*/ 77 w 153"/>
                <a:gd name="T31" fmla="*/ 87 h 142"/>
                <a:gd name="T32" fmla="*/ 75 w 153"/>
                <a:gd name="T33" fmla="*/ 81 h 142"/>
                <a:gd name="T34" fmla="*/ 87 w 153"/>
                <a:gd name="T35" fmla="*/ 70 h 142"/>
                <a:gd name="T36" fmla="*/ 98 w 153"/>
                <a:gd name="T37" fmla="*/ 81 h 142"/>
                <a:gd name="T38" fmla="*/ 87 w 153"/>
                <a:gd name="T39" fmla="*/ 93 h 142"/>
                <a:gd name="T40" fmla="*/ 37 w 153"/>
                <a:gd name="T41" fmla="*/ 118 h 142"/>
                <a:gd name="T42" fmla="*/ 38 w 153"/>
                <a:gd name="T43" fmla="*/ 123 h 142"/>
                <a:gd name="T44" fmla="*/ 87 w 153"/>
                <a:gd name="T45" fmla="*/ 142 h 142"/>
                <a:gd name="T46" fmla="*/ 136 w 153"/>
                <a:gd name="T47" fmla="*/ 123 h 142"/>
                <a:gd name="T48" fmla="*/ 151 w 153"/>
                <a:gd name="T49" fmla="*/ 26 h 142"/>
                <a:gd name="T50" fmla="*/ 87 w 153"/>
                <a:gd name="T51" fmla="*/ 0 h 14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142">
                  <a:moveTo>
                    <a:pt x="87" y="43"/>
                  </a:moveTo>
                  <a:cubicBezTo>
                    <a:pt x="57" y="43"/>
                    <a:pt x="36" y="32"/>
                    <a:pt x="36" y="27"/>
                  </a:cubicBezTo>
                  <a:cubicBezTo>
                    <a:pt x="36" y="23"/>
                    <a:pt x="57" y="12"/>
                    <a:pt x="87" y="12"/>
                  </a:cubicBezTo>
                  <a:cubicBezTo>
                    <a:pt x="116" y="12"/>
                    <a:pt x="137" y="23"/>
                    <a:pt x="137" y="27"/>
                  </a:cubicBezTo>
                  <a:cubicBezTo>
                    <a:pt x="137" y="32"/>
                    <a:pt x="116" y="43"/>
                    <a:pt x="87" y="43"/>
                  </a:cubicBezTo>
                  <a:close/>
                  <a:moveTo>
                    <a:pt x="12" y="78"/>
                  </a:moveTo>
                  <a:cubicBezTo>
                    <a:pt x="12" y="72"/>
                    <a:pt x="16" y="65"/>
                    <a:pt x="28" y="60"/>
                  </a:cubicBezTo>
                  <a:cubicBezTo>
                    <a:pt x="30" y="71"/>
                    <a:pt x="32" y="83"/>
                    <a:pt x="33" y="94"/>
                  </a:cubicBezTo>
                  <a:cubicBezTo>
                    <a:pt x="20" y="91"/>
                    <a:pt x="13" y="84"/>
                    <a:pt x="12" y="78"/>
                  </a:cubicBezTo>
                  <a:close/>
                  <a:moveTo>
                    <a:pt x="87" y="0"/>
                  </a:moveTo>
                  <a:cubicBezTo>
                    <a:pt x="87" y="0"/>
                    <a:pt x="87" y="0"/>
                    <a:pt x="87" y="0"/>
                  </a:cubicBezTo>
                  <a:cubicBezTo>
                    <a:pt x="46" y="0"/>
                    <a:pt x="21" y="14"/>
                    <a:pt x="23" y="26"/>
                  </a:cubicBezTo>
                  <a:cubicBezTo>
                    <a:pt x="23" y="29"/>
                    <a:pt x="24" y="37"/>
                    <a:pt x="26" y="48"/>
                  </a:cubicBezTo>
                  <a:cubicBezTo>
                    <a:pt x="6" y="56"/>
                    <a:pt x="0" y="69"/>
                    <a:pt x="1" y="79"/>
                  </a:cubicBezTo>
                  <a:cubicBezTo>
                    <a:pt x="2" y="91"/>
                    <a:pt x="12" y="104"/>
                    <a:pt x="36" y="106"/>
                  </a:cubicBezTo>
                  <a:cubicBezTo>
                    <a:pt x="50" y="107"/>
                    <a:pt x="66" y="100"/>
                    <a:pt x="77" y="87"/>
                  </a:cubicBezTo>
                  <a:cubicBezTo>
                    <a:pt x="76" y="85"/>
                    <a:pt x="75" y="83"/>
                    <a:pt x="75" y="81"/>
                  </a:cubicBezTo>
                  <a:cubicBezTo>
                    <a:pt x="75" y="75"/>
                    <a:pt x="80" y="70"/>
                    <a:pt x="87" y="70"/>
                  </a:cubicBezTo>
                  <a:cubicBezTo>
                    <a:pt x="93" y="70"/>
                    <a:pt x="98" y="75"/>
                    <a:pt x="98" y="81"/>
                  </a:cubicBezTo>
                  <a:cubicBezTo>
                    <a:pt x="98" y="87"/>
                    <a:pt x="93" y="93"/>
                    <a:pt x="87" y="93"/>
                  </a:cubicBezTo>
                  <a:cubicBezTo>
                    <a:pt x="74" y="109"/>
                    <a:pt x="55" y="119"/>
                    <a:pt x="37" y="118"/>
                  </a:cubicBezTo>
                  <a:cubicBezTo>
                    <a:pt x="37" y="120"/>
                    <a:pt x="38" y="121"/>
                    <a:pt x="38" y="123"/>
                  </a:cubicBezTo>
                  <a:cubicBezTo>
                    <a:pt x="39" y="127"/>
                    <a:pt x="57" y="142"/>
                    <a:pt x="87" y="142"/>
                  </a:cubicBezTo>
                  <a:cubicBezTo>
                    <a:pt x="116" y="142"/>
                    <a:pt x="135" y="127"/>
                    <a:pt x="136" y="123"/>
                  </a:cubicBezTo>
                  <a:cubicBezTo>
                    <a:pt x="137" y="118"/>
                    <a:pt x="149" y="37"/>
                    <a:pt x="151" y="26"/>
                  </a:cubicBezTo>
                  <a:cubicBezTo>
                    <a:pt x="153" y="14"/>
                    <a:pt x="127"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79" name="Freeform 80"/>
            <p:cNvSpPr>
              <a:spLocks noEditPoints="1"/>
            </p:cNvSpPr>
            <p:nvPr/>
          </p:nvSpPr>
          <p:spPr bwMode="auto">
            <a:xfrm>
              <a:off x="4376738" y="2647950"/>
              <a:ext cx="127000" cy="115888"/>
            </a:xfrm>
            <a:custGeom>
              <a:gdLst>
                <a:gd name="T0" fmla="*/ 87 w 142"/>
                <a:gd name="T1" fmla="*/ 22 h 129"/>
                <a:gd name="T2" fmla="*/ 55 w 142"/>
                <a:gd name="T3" fmla="*/ 22 h 129"/>
                <a:gd name="T4" fmla="*/ 55 w 142"/>
                <a:gd name="T5" fmla="*/ 12 h 129"/>
                <a:gd name="T6" fmla="*/ 71 w 142"/>
                <a:gd name="T7" fmla="*/ 9 h 129"/>
                <a:gd name="T8" fmla="*/ 87 w 142"/>
                <a:gd name="T9" fmla="*/ 12 h 129"/>
                <a:gd name="T10" fmla="*/ 87 w 142"/>
                <a:gd name="T11" fmla="*/ 22 h 129"/>
                <a:gd name="T12" fmla="*/ 95 w 142"/>
                <a:gd name="T13" fmla="*/ 7 h 129"/>
                <a:gd name="T14" fmla="*/ 71 w 142"/>
                <a:gd name="T15" fmla="*/ 0 h 129"/>
                <a:gd name="T16" fmla="*/ 47 w 142"/>
                <a:gd name="T17" fmla="*/ 7 h 129"/>
                <a:gd name="T18" fmla="*/ 47 w 142"/>
                <a:gd name="T19" fmla="*/ 22 h 129"/>
                <a:gd name="T20" fmla="*/ 31 w 142"/>
                <a:gd name="T21" fmla="*/ 22 h 129"/>
                <a:gd name="T22" fmla="*/ 31 w 142"/>
                <a:gd name="T23" fmla="*/ 129 h 129"/>
                <a:gd name="T24" fmla="*/ 111 w 142"/>
                <a:gd name="T25" fmla="*/ 129 h 129"/>
                <a:gd name="T26" fmla="*/ 111 w 142"/>
                <a:gd name="T27" fmla="*/ 22 h 129"/>
                <a:gd name="T28" fmla="*/ 95 w 142"/>
                <a:gd name="T29" fmla="*/ 22 h 129"/>
                <a:gd name="T30" fmla="*/ 95 w 142"/>
                <a:gd name="T31" fmla="*/ 7 h 129"/>
                <a:gd name="T32" fmla="*/ 0 w 142"/>
                <a:gd name="T33" fmla="*/ 36 h 129"/>
                <a:gd name="T34" fmla="*/ 0 w 142"/>
                <a:gd name="T35" fmla="*/ 114 h 129"/>
                <a:gd name="T36" fmla="*/ 14 w 142"/>
                <a:gd name="T37" fmla="*/ 129 h 129"/>
                <a:gd name="T38" fmla="*/ 21 w 142"/>
                <a:gd name="T39" fmla="*/ 129 h 129"/>
                <a:gd name="T40" fmla="*/ 21 w 142"/>
                <a:gd name="T41" fmla="*/ 22 h 129"/>
                <a:gd name="T42" fmla="*/ 14 w 142"/>
                <a:gd name="T43" fmla="*/ 22 h 129"/>
                <a:gd name="T44" fmla="*/ 0 w 142"/>
                <a:gd name="T45" fmla="*/ 36 h 129"/>
                <a:gd name="T46" fmla="*/ 128 w 142"/>
                <a:gd name="T47" fmla="*/ 22 h 129"/>
                <a:gd name="T48" fmla="*/ 121 w 142"/>
                <a:gd name="T49" fmla="*/ 22 h 129"/>
                <a:gd name="T50" fmla="*/ 121 w 142"/>
                <a:gd name="T51" fmla="*/ 129 h 129"/>
                <a:gd name="T52" fmla="*/ 128 w 142"/>
                <a:gd name="T53" fmla="*/ 129 h 129"/>
                <a:gd name="T54" fmla="*/ 142 w 142"/>
                <a:gd name="T55" fmla="*/ 114 h 129"/>
                <a:gd name="T56" fmla="*/ 142 w 142"/>
                <a:gd name="T57" fmla="*/ 36 h 129"/>
                <a:gd name="T58" fmla="*/ 128 w 142"/>
                <a:gd name="T59" fmla="*/ 22 h 1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2" h="129">
                  <a:moveTo>
                    <a:pt x="87" y="22"/>
                  </a:moveTo>
                  <a:cubicBezTo>
                    <a:pt x="55" y="22"/>
                    <a:pt x="55" y="22"/>
                    <a:pt x="55" y="22"/>
                  </a:cubicBezTo>
                  <a:cubicBezTo>
                    <a:pt x="55" y="12"/>
                    <a:pt x="55" y="12"/>
                    <a:pt x="55" y="12"/>
                  </a:cubicBezTo>
                  <a:cubicBezTo>
                    <a:pt x="59" y="11"/>
                    <a:pt x="64" y="9"/>
                    <a:pt x="71" y="9"/>
                  </a:cubicBezTo>
                  <a:cubicBezTo>
                    <a:pt x="77" y="9"/>
                    <a:pt x="83" y="11"/>
                    <a:pt x="87" y="12"/>
                  </a:cubicBezTo>
                  <a:lnTo>
                    <a:pt x="87" y="22"/>
                  </a:lnTo>
                  <a:close/>
                  <a:moveTo>
                    <a:pt x="95" y="7"/>
                  </a:moveTo>
                  <a:cubicBezTo>
                    <a:pt x="90" y="5"/>
                    <a:pt x="83" y="0"/>
                    <a:pt x="71" y="0"/>
                  </a:cubicBezTo>
                  <a:cubicBezTo>
                    <a:pt x="59" y="0"/>
                    <a:pt x="52" y="5"/>
                    <a:pt x="47" y="7"/>
                  </a:cubicBezTo>
                  <a:cubicBezTo>
                    <a:pt x="47" y="22"/>
                    <a:pt x="47" y="22"/>
                    <a:pt x="47" y="22"/>
                  </a:cubicBezTo>
                  <a:cubicBezTo>
                    <a:pt x="31" y="22"/>
                    <a:pt x="31" y="22"/>
                    <a:pt x="31" y="22"/>
                  </a:cubicBezTo>
                  <a:cubicBezTo>
                    <a:pt x="31" y="129"/>
                    <a:pt x="31" y="129"/>
                    <a:pt x="31" y="129"/>
                  </a:cubicBezTo>
                  <a:cubicBezTo>
                    <a:pt x="111" y="129"/>
                    <a:pt x="111" y="129"/>
                    <a:pt x="111" y="129"/>
                  </a:cubicBezTo>
                  <a:cubicBezTo>
                    <a:pt x="111" y="22"/>
                    <a:pt x="111" y="22"/>
                    <a:pt x="111" y="22"/>
                  </a:cubicBezTo>
                  <a:cubicBezTo>
                    <a:pt x="95" y="22"/>
                    <a:pt x="95" y="22"/>
                    <a:pt x="95" y="22"/>
                  </a:cubicBezTo>
                  <a:lnTo>
                    <a:pt x="95" y="7"/>
                  </a:lnTo>
                  <a:close/>
                  <a:moveTo>
                    <a:pt x="0" y="36"/>
                  </a:moveTo>
                  <a:cubicBezTo>
                    <a:pt x="0" y="114"/>
                    <a:pt x="0" y="114"/>
                    <a:pt x="0" y="114"/>
                  </a:cubicBezTo>
                  <a:cubicBezTo>
                    <a:pt x="0" y="122"/>
                    <a:pt x="6" y="129"/>
                    <a:pt x="14" y="129"/>
                  </a:cubicBezTo>
                  <a:cubicBezTo>
                    <a:pt x="21" y="129"/>
                    <a:pt x="21" y="129"/>
                    <a:pt x="21" y="129"/>
                  </a:cubicBezTo>
                  <a:cubicBezTo>
                    <a:pt x="21" y="22"/>
                    <a:pt x="21" y="22"/>
                    <a:pt x="21" y="22"/>
                  </a:cubicBezTo>
                  <a:cubicBezTo>
                    <a:pt x="14" y="22"/>
                    <a:pt x="14" y="22"/>
                    <a:pt x="14" y="22"/>
                  </a:cubicBezTo>
                  <a:cubicBezTo>
                    <a:pt x="6" y="22"/>
                    <a:pt x="0" y="28"/>
                    <a:pt x="0" y="36"/>
                  </a:cubicBezTo>
                  <a:close/>
                  <a:moveTo>
                    <a:pt x="128" y="22"/>
                  </a:moveTo>
                  <a:cubicBezTo>
                    <a:pt x="121" y="22"/>
                    <a:pt x="121" y="22"/>
                    <a:pt x="121" y="22"/>
                  </a:cubicBezTo>
                  <a:cubicBezTo>
                    <a:pt x="121" y="129"/>
                    <a:pt x="121" y="129"/>
                    <a:pt x="121" y="129"/>
                  </a:cubicBezTo>
                  <a:cubicBezTo>
                    <a:pt x="128" y="129"/>
                    <a:pt x="128" y="129"/>
                    <a:pt x="128" y="129"/>
                  </a:cubicBezTo>
                  <a:cubicBezTo>
                    <a:pt x="136" y="129"/>
                    <a:pt x="142" y="122"/>
                    <a:pt x="142" y="114"/>
                  </a:cubicBezTo>
                  <a:cubicBezTo>
                    <a:pt x="142" y="36"/>
                    <a:pt x="142" y="36"/>
                    <a:pt x="142" y="36"/>
                  </a:cubicBezTo>
                  <a:cubicBezTo>
                    <a:pt x="142" y="28"/>
                    <a:pt x="136" y="22"/>
                    <a:pt x="128"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80" name="Freeform 81"/>
            <p:cNvSpPr>
              <a:spLocks noEditPoints="1"/>
            </p:cNvSpPr>
            <p:nvPr/>
          </p:nvSpPr>
          <p:spPr bwMode="auto">
            <a:xfrm>
              <a:off x="2744788" y="2151063"/>
              <a:ext cx="98425" cy="168275"/>
            </a:xfrm>
            <a:custGeom>
              <a:gdLst>
                <a:gd name="T0" fmla="*/ 48 w 109"/>
                <a:gd name="T1" fmla="*/ 79 h 188"/>
                <a:gd name="T2" fmla="*/ 46 w 109"/>
                <a:gd name="T3" fmla="*/ 86 h 188"/>
                <a:gd name="T4" fmla="*/ 38 w 109"/>
                <a:gd name="T5" fmla="*/ 134 h 188"/>
                <a:gd name="T6" fmla="*/ 26 w 109"/>
                <a:gd name="T7" fmla="*/ 147 h 188"/>
                <a:gd name="T8" fmla="*/ 15 w 109"/>
                <a:gd name="T9" fmla="*/ 136 h 188"/>
                <a:gd name="T10" fmla="*/ 35 w 109"/>
                <a:gd name="T11" fmla="*/ 88 h 188"/>
                <a:gd name="T12" fmla="*/ 43 w 109"/>
                <a:gd name="T13" fmla="*/ 76 h 188"/>
                <a:gd name="T14" fmla="*/ 47 w 109"/>
                <a:gd name="T15" fmla="*/ 76 h 188"/>
                <a:gd name="T16" fmla="*/ 48 w 109"/>
                <a:gd name="T17" fmla="*/ 79 h 188"/>
                <a:gd name="T18" fmla="*/ 56 w 109"/>
                <a:gd name="T19" fmla="*/ 2 h 188"/>
                <a:gd name="T20" fmla="*/ 52 w 109"/>
                <a:gd name="T21" fmla="*/ 2 h 188"/>
                <a:gd name="T22" fmla="*/ 0 w 109"/>
                <a:gd name="T23" fmla="*/ 134 h 188"/>
                <a:gd name="T24" fmla="*/ 54 w 109"/>
                <a:gd name="T25" fmla="*/ 188 h 188"/>
                <a:gd name="T26" fmla="*/ 109 w 109"/>
                <a:gd name="T27" fmla="*/ 134 h 188"/>
                <a:gd name="T28" fmla="*/ 56 w 109"/>
                <a:gd name="T29" fmla="*/ 2 h 18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88">
                  <a:moveTo>
                    <a:pt x="48" y="79"/>
                  </a:moveTo>
                  <a:cubicBezTo>
                    <a:pt x="47" y="81"/>
                    <a:pt x="47" y="83"/>
                    <a:pt x="46" y="86"/>
                  </a:cubicBezTo>
                  <a:cubicBezTo>
                    <a:pt x="42" y="100"/>
                    <a:pt x="38" y="115"/>
                    <a:pt x="38" y="134"/>
                  </a:cubicBezTo>
                  <a:cubicBezTo>
                    <a:pt x="38" y="144"/>
                    <a:pt x="32" y="147"/>
                    <a:pt x="26" y="147"/>
                  </a:cubicBezTo>
                  <a:cubicBezTo>
                    <a:pt x="20" y="147"/>
                    <a:pt x="15" y="142"/>
                    <a:pt x="15" y="136"/>
                  </a:cubicBezTo>
                  <a:cubicBezTo>
                    <a:pt x="15" y="114"/>
                    <a:pt x="26" y="100"/>
                    <a:pt x="35" y="88"/>
                  </a:cubicBezTo>
                  <a:cubicBezTo>
                    <a:pt x="38" y="84"/>
                    <a:pt x="40" y="80"/>
                    <a:pt x="43" y="76"/>
                  </a:cubicBezTo>
                  <a:cubicBezTo>
                    <a:pt x="44" y="75"/>
                    <a:pt x="46" y="75"/>
                    <a:pt x="47" y="76"/>
                  </a:cubicBezTo>
                  <a:cubicBezTo>
                    <a:pt x="48" y="77"/>
                    <a:pt x="48" y="78"/>
                    <a:pt x="48" y="79"/>
                  </a:cubicBezTo>
                  <a:close/>
                  <a:moveTo>
                    <a:pt x="56" y="2"/>
                  </a:moveTo>
                  <a:cubicBezTo>
                    <a:pt x="56" y="0"/>
                    <a:pt x="53" y="0"/>
                    <a:pt x="52" y="2"/>
                  </a:cubicBezTo>
                  <a:cubicBezTo>
                    <a:pt x="44" y="72"/>
                    <a:pt x="0" y="86"/>
                    <a:pt x="0" y="134"/>
                  </a:cubicBezTo>
                  <a:cubicBezTo>
                    <a:pt x="0" y="164"/>
                    <a:pt x="25" y="188"/>
                    <a:pt x="54" y="188"/>
                  </a:cubicBezTo>
                  <a:cubicBezTo>
                    <a:pt x="84" y="188"/>
                    <a:pt x="109" y="164"/>
                    <a:pt x="109" y="134"/>
                  </a:cubicBezTo>
                  <a:cubicBezTo>
                    <a:pt x="109" y="86"/>
                    <a:pt x="65" y="72"/>
                    <a:pt x="56"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81" name="Freeform 82"/>
            <p:cNvSpPr>
              <a:spLocks noEditPoints="1"/>
            </p:cNvSpPr>
            <p:nvPr/>
          </p:nvSpPr>
          <p:spPr bwMode="auto">
            <a:xfrm>
              <a:off x="2427288" y="2787650"/>
              <a:ext cx="90488" cy="84138"/>
            </a:xfrm>
            <a:custGeom>
              <a:gdLst>
                <a:gd name="T0" fmla="*/ 101 w 101"/>
                <a:gd name="T1" fmla="*/ 21 h 94"/>
                <a:gd name="T2" fmla="*/ 101 w 101"/>
                <a:gd name="T3" fmla="*/ 27 h 94"/>
                <a:gd name="T4" fmla="*/ 94 w 101"/>
                <a:gd name="T5" fmla="*/ 27 h 94"/>
                <a:gd name="T6" fmla="*/ 90 w 101"/>
                <a:gd name="T7" fmla="*/ 31 h 94"/>
                <a:gd name="T8" fmla="*/ 10 w 101"/>
                <a:gd name="T9" fmla="*/ 31 h 94"/>
                <a:gd name="T10" fmla="*/ 7 w 101"/>
                <a:gd name="T11" fmla="*/ 27 h 94"/>
                <a:gd name="T12" fmla="*/ 0 w 101"/>
                <a:gd name="T13" fmla="*/ 27 h 94"/>
                <a:gd name="T14" fmla="*/ 0 w 101"/>
                <a:gd name="T15" fmla="*/ 21 h 94"/>
                <a:gd name="T16" fmla="*/ 50 w 101"/>
                <a:gd name="T17" fmla="*/ 0 h 94"/>
                <a:gd name="T18" fmla="*/ 101 w 101"/>
                <a:gd name="T19" fmla="*/ 21 h 94"/>
                <a:gd name="T20" fmla="*/ 101 w 101"/>
                <a:gd name="T21" fmla="*/ 88 h 94"/>
                <a:gd name="T22" fmla="*/ 101 w 101"/>
                <a:gd name="T23" fmla="*/ 94 h 94"/>
                <a:gd name="T24" fmla="*/ 0 w 101"/>
                <a:gd name="T25" fmla="*/ 94 h 94"/>
                <a:gd name="T26" fmla="*/ 0 w 101"/>
                <a:gd name="T27" fmla="*/ 88 h 94"/>
                <a:gd name="T28" fmla="*/ 4 w 101"/>
                <a:gd name="T29" fmla="*/ 84 h 94"/>
                <a:gd name="T30" fmla="*/ 97 w 101"/>
                <a:gd name="T31" fmla="*/ 84 h 94"/>
                <a:gd name="T32" fmla="*/ 101 w 101"/>
                <a:gd name="T33" fmla="*/ 88 h 94"/>
                <a:gd name="T34" fmla="*/ 27 w 101"/>
                <a:gd name="T35" fmla="*/ 34 h 94"/>
                <a:gd name="T36" fmla="*/ 27 w 101"/>
                <a:gd name="T37" fmla="*/ 74 h 94"/>
                <a:gd name="T38" fmla="*/ 34 w 101"/>
                <a:gd name="T39" fmla="*/ 74 h 94"/>
                <a:gd name="T40" fmla="*/ 34 w 101"/>
                <a:gd name="T41" fmla="*/ 34 h 94"/>
                <a:gd name="T42" fmla="*/ 47 w 101"/>
                <a:gd name="T43" fmla="*/ 34 h 94"/>
                <a:gd name="T44" fmla="*/ 47 w 101"/>
                <a:gd name="T45" fmla="*/ 74 h 94"/>
                <a:gd name="T46" fmla="*/ 54 w 101"/>
                <a:gd name="T47" fmla="*/ 74 h 94"/>
                <a:gd name="T48" fmla="*/ 54 w 101"/>
                <a:gd name="T49" fmla="*/ 34 h 94"/>
                <a:gd name="T50" fmla="*/ 67 w 101"/>
                <a:gd name="T51" fmla="*/ 34 h 94"/>
                <a:gd name="T52" fmla="*/ 67 w 101"/>
                <a:gd name="T53" fmla="*/ 74 h 94"/>
                <a:gd name="T54" fmla="*/ 74 w 101"/>
                <a:gd name="T55" fmla="*/ 74 h 94"/>
                <a:gd name="T56" fmla="*/ 74 w 101"/>
                <a:gd name="T57" fmla="*/ 34 h 94"/>
                <a:gd name="T58" fmla="*/ 87 w 101"/>
                <a:gd name="T59" fmla="*/ 34 h 94"/>
                <a:gd name="T60" fmla="*/ 87 w 101"/>
                <a:gd name="T61" fmla="*/ 74 h 94"/>
                <a:gd name="T62" fmla="*/ 90 w 101"/>
                <a:gd name="T63" fmla="*/ 74 h 94"/>
                <a:gd name="T64" fmla="*/ 94 w 101"/>
                <a:gd name="T65" fmla="*/ 78 h 94"/>
                <a:gd name="T66" fmla="*/ 94 w 101"/>
                <a:gd name="T67" fmla="*/ 81 h 94"/>
                <a:gd name="T68" fmla="*/ 7 w 101"/>
                <a:gd name="T69" fmla="*/ 81 h 94"/>
                <a:gd name="T70" fmla="*/ 7 w 101"/>
                <a:gd name="T71" fmla="*/ 78 h 94"/>
                <a:gd name="T72" fmla="*/ 10 w 101"/>
                <a:gd name="T73" fmla="*/ 74 h 94"/>
                <a:gd name="T74" fmla="*/ 13 w 101"/>
                <a:gd name="T75" fmla="*/ 74 h 94"/>
                <a:gd name="T76" fmla="*/ 13 w 101"/>
                <a:gd name="T77" fmla="*/ 34 h 94"/>
                <a:gd name="T78" fmla="*/ 27 w 101"/>
                <a:gd name="T79" fmla="*/ 34 h 9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94">
                  <a:moveTo>
                    <a:pt x="101" y="21"/>
                  </a:moveTo>
                  <a:cubicBezTo>
                    <a:pt x="101" y="27"/>
                    <a:pt x="101" y="27"/>
                    <a:pt x="101" y="27"/>
                  </a:cubicBezTo>
                  <a:cubicBezTo>
                    <a:pt x="94" y="27"/>
                    <a:pt x="94" y="27"/>
                    <a:pt x="94" y="27"/>
                  </a:cubicBezTo>
                  <a:cubicBezTo>
                    <a:pt x="94" y="29"/>
                    <a:pt x="92" y="31"/>
                    <a:pt x="90" y="31"/>
                  </a:cubicBezTo>
                  <a:cubicBezTo>
                    <a:pt x="10" y="31"/>
                    <a:pt x="10" y="31"/>
                    <a:pt x="10" y="31"/>
                  </a:cubicBezTo>
                  <a:cubicBezTo>
                    <a:pt x="8" y="31"/>
                    <a:pt x="7" y="29"/>
                    <a:pt x="7" y="27"/>
                  </a:cubicBezTo>
                  <a:cubicBezTo>
                    <a:pt x="0" y="27"/>
                    <a:pt x="0" y="27"/>
                    <a:pt x="0" y="27"/>
                  </a:cubicBezTo>
                  <a:cubicBezTo>
                    <a:pt x="0" y="21"/>
                    <a:pt x="0" y="21"/>
                    <a:pt x="0" y="21"/>
                  </a:cubicBezTo>
                  <a:cubicBezTo>
                    <a:pt x="50" y="0"/>
                    <a:pt x="50" y="0"/>
                    <a:pt x="50" y="0"/>
                  </a:cubicBezTo>
                  <a:lnTo>
                    <a:pt x="101" y="21"/>
                  </a:lnTo>
                  <a:close/>
                  <a:moveTo>
                    <a:pt x="101" y="88"/>
                  </a:moveTo>
                  <a:cubicBezTo>
                    <a:pt x="101" y="94"/>
                    <a:pt x="101" y="94"/>
                    <a:pt x="101" y="94"/>
                  </a:cubicBezTo>
                  <a:cubicBezTo>
                    <a:pt x="0" y="94"/>
                    <a:pt x="0" y="94"/>
                    <a:pt x="0" y="94"/>
                  </a:cubicBezTo>
                  <a:cubicBezTo>
                    <a:pt x="0" y="88"/>
                    <a:pt x="0" y="88"/>
                    <a:pt x="0" y="88"/>
                  </a:cubicBezTo>
                  <a:cubicBezTo>
                    <a:pt x="0" y="86"/>
                    <a:pt x="2" y="84"/>
                    <a:pt x="4" y="84"/>
                  </a:cubicBezTo>
                  <a:cubicBezTo>
                    <a:pt x="97" y="84"/>
                    <a:pt x="97" y="84"/>
                    <a:pt x="97" y="84"/>
                  </a:cubicBezTo>
                  <a:cubicBezTo>
                    <a:pt x="99" y="84"/>
                    <a:pt x="101" y="86"/>
                    <a:pt x="101" y="88"/>
                  </a:cubicBezTo>
                  <a:close/>
                  <a:moveTo>
                    <a:pt x="27" y="34"/>
                  </a:moveTo>
                  <a:cubicBezTo>
                    <a:pt x="27" y="74"/>
                    <a:pt x="27" y="74"/>
                    <a:pt x="27" y="74"/>
                  </a:cubicBezTo>
                  <a:cubicBezTo>
                    <a:pt x="34" y="74"/>
                    <a:pt x="34" y="74"/>
                    <a:pt x="34" y="74"/>
                  </a:cubicBezTo>
                  <a:cubicBezTo>
                    <a:pt x="34" y="34"/>
                    <a:pt x="34" y="34"/>
                    <a:pt x="34" y="34"/>
                  </a:cubicBezTo>
                  <a:cubicBezTo>
                    <a:pt x="47" y="34"/>
                    <a:pt x="47" y="34"/>
                    <a:pt x="47" y="34"/>
                  </a:cubicBezTo>
                  <a:cubicBezTo>
                    <a:pt x="47" y="74"/>
                    <a:pt x="47" y="74"/>
                    <a:pt x="47" y="74"/>
                  </a:cubicBezTo>
                  <a:cubicBezTo>
                    <a:pt x="54" y="74"/>
                    <a:pt x="54" y="74"/>
                    <a:pt x="54" y="74"/>
                  </a:cubicBezTo>
                  <a:cubicBezTo>
                    <a:pt x="54" y="34"/>
                    <a:pt x="54" y="34"/>
                    <a:pt x="54" y="34"/>
                  </a:cubicBezTo>
                  <a:cubicBezTo>
                    <a:pt x="67" y="34"/>
                    <a:pt x="67" y="34"/>
                    <a:pt x="67" y="34"/>
                  </a:cubicBezTo>
                  <a:cubicBezTo>
                    <a:pt x="67" y="74"/>
                    <a:pt x="67" y="74"/>
                    <a:pt x="67" y="74"/>
                  </a:cubicBezTo>
                  <a:cubicBezTo>
                    <a:pt x="74" y="74"/>
                    <a:pt x="74" y="74"/>
                    <a:pt x="74" y="74"/>
                  </a:cubicBezTo>
                  <a:cubicBezTo>
                    <a:pt x="74" y="34"/>
                    <a:pt x="74" y="34"/>
                    <a:pt x="74" y="34"/>
                  </a:cubicBezTo>
                  <a:cubicBezTo>
                    <a:pt x="87" y="34"/>
                    <a:pt x="87" y="34"/>
                    <a:pt x="87" y="34"/>
                  </a:cubicBezTo>
                  <a:cubicBezTo>
                    <a:pt x="87" y="74"/>
                    <a:pt x="87" y="74"/>
                    <a:pt x="87" y="74"/>
                  </a:cubicBezTo>
                  <a:cubicBezTo>
                    <a:pt x="90" y="74"/>
                    <a:pt x="90" y="74"/>
                    <a:pt x="90" y="74"/>
                  </a:cubicBezTo>
                  <a:cubicBezTo>
                    <a:pt x="92" y="74"/>
                    <a:pt x="94" y="76"/>
                    <a:pt x="94" y="78"/>
                  </a:cubicBezTo>
                  <a:cubicBezTo>
                    <a:pt x="94" y="81"/>
                    <a:pt x="94" y="81"/>
                    <a:pt x="94" y="81"/>
                  </a:cubicBezTo>
                  <a:cubicBezTo>
                    <a:pt x="7" y="81"/>
                    <a:pt x="7" y="81"/>
                    <a:pt x="7" y="81"/>
                  </a:cubicBezTo>
                  <a:cubicBezTo>
                    <a:pt x="7" y="78"/>
                    <a:pt x="7" y="78"/>
                    <a:pt x="7" y="78"/>
                  </a:cubicBezTo>
                  <a:cubicBezTo>
                    <a:pt x="7" y="76"/>
                    <a:pt x="8" y="74"/>
                    <a:pt x="10" y="74"/>
                  </a:cubicBezTo>
                  <a:cubicBezTo>
                    <a:pt x="13" y="74"/>
                    <a:pt x="13" y="74"/>
                    <a:pt x="13" y="74"/>
                  </a:cubicBezTo>
                  <a:cubicBezTo>
                    <a:pt x="13" y="34"/>
                    <a:pt x="13" y="34"/>
                    <a:pt x="13" y="34"/>
                  </a:cubicBezTo>
                  <a:lnTo>
                    <a:pt x="27" y="34"/>
                  </a:lnTo>
                  <a:close/>
                </a:path>
              </a:pathLst>
            </a:custGeom>
            <a:solidFill>
              <a:srgbClr val="CE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82" name="Freeform 83"/>
            <p:cNvSpPr>
              <a:spLocks noEditPoints="1"/>
            </p:cNvSpPr>
            <p:nvPr/>
          </p:nvSpPr>
          <p:spPr bwMode="auto">
            <a:xfrm>
              <a:off x="2949576" y="2392363"/>
              <a:ext cx="285750" cy="212725"/>
            </a:xfrm>
            <a:custGeom>
              <a:gdLst>
                <a:gd name="T0" fmla="*/ 185 w 317"/>
                <a:gd name="T1" fmla="*/ 43 h 237"/>
                <a:gd name="T2" fmla="*/ 183 w 317"/>
                <a:gd name="T3" fmla="*/ 62 h 237"/>
                <a:gd name="T4" fmla="*/ 161 w 317"/>
                <a:gd name="T5" fmla="*/ 48 h 237"/>
                <a:gd name="T6" fmla="*/ 129 w 317"/>
                <a:gd name="T7" fmla="*/ 46 h 237"/>
                <a:gd name="T8" fmla="*/ 89 w 317"/>
                <a:gd name="T9" fmla="*/ 4 h 237"/>
                <a:gd name="T10" fmla="*/ 4 w 317"/>
                <a:gd name="T11" fmla="*/ 83 h 237"/>
                <a:gd name="T12" fmla="*/ 36 w 317"/>
                <a:gd name="T13" fmla="*/ 132 h 237"/>
                <a:gd name="T14" fmla="*/ 50 w 317"/>
                <a:gd name="T15" fmla="*/ 132 h 237"/>
                <a:gd name="T16" fmla="*/ 67 w 317"/>
                <a:gd name="T17" fmla="*/ 136 h 237"/>
                <a:gd name="T18" fmla="*/ 70 w 317"/>
                <a:gd name="T19" fmla="*/ 111 h 237"/>
                <a:gd name="T20" fmla="*/ 119 w 317"/>
                <a:gd name="T21" fmla="*/ 64 h 237"/>
                <a:gd name="T22" fmla="*/ 132 w 317"/>
                <a:gd name="T23" fmla="*/ 66 h 237"/>
                <a:gd name="T24" fmla="*/ 147 w 317"/>
                <a:gd name="T25" fmla="*/ 61 h 237"/>
                <a:gd name="T26" fmla="*/ 146 w 317"/>
                <a:gd name="T27" fmla="*/ 74 h 237"/>
                <a:gd name="T28" fmla="*/ 150 w 317"/>
                <a:gd name="T29" fmla="*/ 140 h 237"/>
                <a:gd name="T30" fmla="*/ 164 w 317"/>
                <a:gd name="T31" fmla="*/ 101 h 237"/>
                <a:gd name="T32" fmla="*/ 196 w 317"/>
                <a:gd name="T33" fmla="*/ 109 h 237"/>
                <a:gd name="T34" fmla="*/ 237 w 317"/>
                <a:gd name="T35" fmla="*/ 151 h 237"/>
                <a:gd name="T36" fmla="*/ 240 w 317"/>
                <a:gd name="T37" fmla="*/ 160 h 237"/>
                <a:gd name="T38" fmla="*/ 232 w 317"/>
                <a:gd name="T39" fmla="*/ 155 h 237"/>
                <a:gd name="T40" fmla="*/ 209 w 317"/>
                <a:gd name="T41" fmla="*/ 147 h 237"/>
                <a:gd name="T42" fmla="*/ 217 w 317"/>
                <a:gd name="T43" fmla="*/ 169 h 237"/>
                <a:gd name="T44" fmla="*/ 221 w 317"/>
                <a:gd name="T45" fmla="*/ 179 h 237"/>
                <a:gd name="T46" fmla="*/ 192 w 317"/>
                <a:gd name="T47" fmla="*/ 166 h 237"/>
                <a:gd name="T48" fmla="*/ 192 w 317"/>
                <a:gd name="T49" fmla="*/ 184 h 237"/>
                <a:gd name="T50" fmla="*/ 200 w 317"/>
                <a:gd name="T51" fmla="*/ 198 h 237"/>
                <a:gd name="T52" fmla="*/ 188 w 317"/>
                <a:gd name="T53" fmla="*/ 192 h 237"/>
                <a:gd name="T54" fmla="*/ 175 w 317"/>
                <a:gd name="T55" fmla="*/ 193 h 237"/>
                <a:gd name="T56" fmla="*/ 176 w 317"/>
                <a:gd name="T57" fmla="*/ 208 h 237"/>
                <a:gd name="T58" fmla="*/ 180 w 317"/>
                <a:gd name="T59" fmla="*/ 216 h 237"/>
                <a:gd name="T60" fmla="*/ 167 w 317"/>
                <a:gd name="T61" fmla="*/ 210 h 237"/>
                <a:gd name="T62" fmla="*/ 151 w 317"/>
                <a:gd name="T63" fmla="*/ 221 h 237"/>
                <a:gd name="T64" fmla="*/ 179 w 317"/>
                <a:gd name="T65" fmla="*/ 237 h 237"/>
                <a:gd name="T66" fmla="*/ 183 w 317"/>
                <a:gd name="T67" fmla="*/ 237 h 237"/>
                <a:gd name="T68" fmla="*/ 201 w 317"/>
                <a:gd name="T69" fmla="*/ 219 h 237"/>
                <a:gd name="T70" fmla="*/ 215 w 317"/>
                <a:gd name="T71" fmla="*/ 210 h 237"/>
                <a:gd name="T72" fmla="*/ 221 w 317"/>
                <a:gd name="T73" fmla="*/ 198 h 237"/>
                <a:gd name="T74" fmla="*/ 243 w 317"/>
                <a:gd name="T75" fmla="*/ 180 h 237"/>
                <a:gd name="T76" fmla="*/ 261 w 317"/>
                <a:gd name="T77" fmla="*/ 161 h 237"/>
                <a:gd name="T78" fmla="*/ 251 w 317"/>
                <a:gd name="T79" fmla="*/ 139 h 237"/>
                <a:gd name="T80" fmla="*/ 254 w 317"/>
                <a:gd name="T81" fmla="*/ 117 h 237"/>
                <a:gd name="T82" fmla="*/ 280 w 317"/>
                <a:gd name="T83" fmla="*/ 132 h 237"/>
                <a:gd name="T84" fmla="*/ 229 w 317"/>
                <a:gd name="T85" fmla="*/ 0 h 237"/>
                <a:gd name="T86" fmla="*/ 24 w 317"/>
                <a:gd name="T87" fmla="*/ 90 h 237"/>
                <a:gd name="T88" fmla="*/ 105 w 317"/>
                <a:gd name="T89" fmla="*/ 48 h 237"/>
                <a:gd name="T90" fmla="*/ 105 w 317"/>
                <a:gd name="T91" fmla="*/ 125 h 237"/>
                <a:gd name="T92" fmla="*/ 70 w 317"/>
                <a:gd name="T93" fmla="*/ 144 h 237"/>
                <a:gd name="T94" fmla="*/ 84 w 317"/>
                <a:gd name="T95" fmla="*/ 159 h 237"/>
                <a:gd name="T96" fmla="*/ 105 w 317"/>
                <a:gd name="T97" fmla="*/ 125 h 237"/>
                <a:gd name="T98" fmla="*/ 110 w 317"/>
                <a:gd name="T99" fmla="*/ 144 h 237"/>
                <a:gd name="T100" fmla="*/ 90 w 317"/>
                <a:gd name="T101" fmla="*/ 178 h 237"/>
                <a:gd name="T102" fmla="*/ 125 w 317"/>
                <a:gd name="T103" fmla="*/ 159 h 237"/>
                <a:gd name="T104" fmla="*/ 143 w 317"/>
                <a:gd name="T105" fmla="*/ 165 h 237"/>
                <a:gd name="T106" fmla="*/ 108 w 317"/>
                <a:gd name="T107" fmla="*/ 184 h 237"/>
                <a:gd name="T108" fmla="*/ 123 w 317"/>
                <a:gd name="T109" fmla="*/ 199 h 237"/>
                <a:gd name="T110" fmla="*/ 143 w 317"/>
                <a:gd name="T111" fmla="*/ 165 h 237"/>
                <a:gd name="T112" fmla="*/ 149 w 317"/>
                <a:gd name="T113" fmla="*/ 183 h 237"/>
                <a:gd name="T114" fmla="*/ 128 w 317"/>
                <a:gd name="T115" fmla="*/ 217 h 237"/>
                <a:gd name="T116" fmla="*/ 163 w 317"/>
                <a:gd name="T117" fmla="*/ 198 h 23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7" h="236">
                  <a:moveTo>
                    <a:pt x="229" y="0"/>
                  </a:moveTo>
                  <a:cubicBezTo>
                    <a:pt x="185" y="43"/>
                    <a:pt x="185" y="43"/>
                    <a:pt x="185" y="43"/>
                  </a:cubicBezTo>
                  <a:cubicBezTo>
                    <a:pt x="200" y="60"/>
                    <a:pt x="200" y="60"/>
                    <a:pt x="200" y="60"/>
                  </a:cubicBezTo>
                  <a:cubicBezTo>
                    <a:pt x="195" y="61"/>
                    <a:pt x="189" y="62"/>
                    <a:pt x="183" y="62"/>
                  </a:cubicBezTo>
                  <a:cubicBezTo>
                    <a:pt x="181" y="62"/>
                    <a:pt x="179" y="62"/>
                    <a:pt x="176" y="63"/>
                  </a:cubicBezTo>
                  <a:cubicBezTo>
                    <a:pt x="168" y="55"/>
                    <a:pt x="163" y="50"/>
                    <a:pt x="161" y="48"/>
                  </a:cubicBezTo>
                  <a:cubicBezTo>
                    <a:pt x="157" y="43"/>
                    <a:pt x="151" y="42"/>
                    <a:pt x="146" y="42"/>
                  </a:cubicBezTo>
                  <a:cubicBezTo>
                    <a:pt x="139" y="42"/>
                    <a:pt x="133" y="44"/>
                    <a:pt x="129" y="46"/>
                  </a:cubicBezTo>
                  <a:cubicBezTo>
                    <a:pt x="96" y="7"/>
                    <a:pt x="96" y="7"/>
                    <a:pt x="96" y="7"/>
                  </a:cubicBezTo>
                  <a:cubicBezTo>
                    <a:pt x="94" y="5"/>
                    <a:pt x="92" y="4"/>
                    <a:pt x="89" y="4"/>
                  </a:cubicBezTo>
                  <a:cubicBezTo>
                    <a:pt x="86" y="3"/>
                    <a:pt x="84" y="4"/>
                    <a:pt x="82" y="6"/>
                  </a:cubicBezTo>
                  <a:cubicBezTo>
                    <a:pt x="4" y="83"/>
                    <a:pt x="4" y="83"/>
                    <a:pt x="4" y="83"/>
                  </a:cubicBezTo>
                  <a:cubicBezTo>
                    <a:pt x="0" y="87"/>
                    <a:pt x="0" y="92"/>
                    <a:pt x="4" y="96"/>
                  </a:cubicBezTo>
                  <a:cubicBezTo>
                    <a:pt x="36" y="132"/>
                    <a:pt x="36" y="132"/>
                    <a:pt x="36" y="132"/>
                  </a:cubicBezTo>
                  <a:cubicBezTo>
                    <a:pt x="38" y="133"/>
                    <a:pt x="40" y="135"/>
                    <a:pt x="43" y="135"/>
                  </a:cubicBezTo>
                  <a:cubicBezTo>
                    <a:pt x="46" y="135"/>
                    <a:pt x="48" y="134"/>
                    <a:pt x="50" y="132"/>
                  </a:cubicBezTo>
                  <a:cubicBezTo>
                    <a:pt x="57" y="125"/>
                    <a:pt x="57" y="125"/>
                    <a:pt x="57" y="125"/>
                  </a:cubicBezTo>
                  <a:cubicBezTo>
                    <a:pt x="59" y="128"/>
                    <a:pt x="63" y="131"/>
                    <a:pt x="67" y="136"/>
                  </a:cubicBezTo>
                  <a:cubicBezTo>
                    <a:pt x="81" y="122"/>
                    <a:pt x="81" y="122"/>
                    <a:pt x="81" y="122"/>
                  </a:cubicBezTo>
                  <a:cubicBezTo>
                    <a:pt x="76" y="118"/>
                    <a:pt x="73" y="114"/>
                    <a:pt x="70" y="111"/>
                  </a:cubicBezTo>
                  <a:cubicBezTo>
                    <a:pt x="118" y="63"/>
                    <a:pt x="118" y="63"/>
                    <a:pt x="118" y="63"/>
                  </a:cubicBezTo>
                  <a:cubicBezTo>
                    <a:pt x="119" y="64"/>
                    <a:pt x="119" y="64"/>
                    <a:pt x="119" y="64"/>
                  </a:cubicBezTo>
                  <a:cubicBezTo>
                    <a:pt x="122" y="68"/>
                    <a:pt x="127" y="69"/>
                    <a:pt x="131" y="66"/>
                  </a:cubicBezTo>
                  <a:cubicBezTo>
                    <a:pt x="131" y="66"/>
                    <a:pt x="132" y="66"/>
                    <a:pt x="132" y="66"/>
                  </a:cubicBezTo>
                  <a:cubicBezTo>
                    <a:pt x="135" y="64"/>
                    <a:pt x="142" y="61"/>
                    <a:pt x="146" y="61"/>
                  </a:cubicBezTo>
                  <a:cubicBezTo>
                    <a:pt x="147" y="61"/>
                    <a:pt x="147" y="61"/>
                    <a:pt x="147" y="61"/>
                  </a:cubicBezTo>
                  <a:cubicBezTo>
                    <a:pt x="148" y="63"/>
                    <a:pt x="151" y="66"/>
                    <a:pt x="155" y="69"/>
                  </a:cubicBezTo>
                  <a:cubicBezTo>
                    <a:pt x="152" y="71"/>
                    <a:pt x="149" y="73"/>
                    <a:pt x="146" y="74"/>
                  </a:cubicBezTo>
                  <a:cubicBezTo>
                    <a:pt x="134" y="82"/>
                    <a:pt x="130" y="107"/>
                    <a:pt x="138" y="117"/>
                  </a:cubicBezTo>
                  <a:cubicBezTo>
                    <a:pt x="146" y="128"/>
                    <a:pt x="146" y="131"/>
                    <a:pt x="150" y="140"/>
                  </a:cubicBezTo>
                  <a:cubicBezTo>
                    <a:pt x="154" y="149"/>
                    <a:pt x="161" y="147"/>
                    <a:pt x="163" y="136"/>
                  </a:cubicBezTo>
                  <a:cubicBezTo>
                    <a:pt x="165" y="125"/>
                    <a:pt x="165" y="113"/>
                    <a:pt x="164" y="101"/>
                  </a:cubicBezTo>
                  <a:cubicBezTo>
                    <a:pt x="163" y="93"/>
                    <a:pt x="170" y="90"/>
                    <a:pt x="175" y="89"/>
                  </a:cubicBezTo>
                  <a:cubicBezTo>
                    <a:pt x="182" y="95"/>
                    <a:pt x="189" y="102"/>
                    <a:pt x="196" y="109"/>
                  </a:cubicBezTo>
                  <a:cubicBezTo>
                    <a:pt x="207" y="120"/>
                    <a:pt x="218" y="131"/>
                    <a:pt x="226" y="140"/>
                  </a:cubicBezTo>
                  <a:cubicBezTo>
                    <a:pt x="230" y="144"/>
                    <a:pt x="234" y="148"/>
                    <a:pt x="237" y="151"/>
                  </a:cubicBezTo>
                  <a:cubicBezTo>
                    <a:pt x="238" y="152"/>
                    <a:pt x="239" y="154"/>
                    <a:pt x="240" y="155"/>
                  </a:cubicBezTo>
                  <a:cubicBezTo>
                    <a:pt x="240" y="157"/>
                    <a:pt x="241" y="159"/>
                    <a:pt x="240" y="160"/>
                  </a:cubicBezTo>
                  <a:cubicBezTo>
                    <a:pt x="239" y="161"/>
                    <a:pt x="237" y="160"/>
                    <a:pt x="236" y="160"/>
                  </a:cubicBezTo>
                  <a:cubicBezTo>
                    <a:pt x="235" y="158"/>
                    <a:pt x="233" y="157"/>
                    <a:pt x="232" y="155"/>
                  </a:cubicBezTo>
                  <a:cubicBezTo>
                    <a:pt x="227" y="150"/>
                    <a:pt x="222" y="146"/>
                    <a:pt x="222" y="146"/>
                  </a:cubicBezTo>
                  <a:cubicBezTo>
                    <a:pt x="218" y="143"/>
                    <a:pt x="213" y="144"/>
                    <a:pt x="209" y="147"/>
                  </a:cubicBezTo>
                  <a:cubicBezTo>
                    <a:pt x="206" y="151"/>
                    <a:pt x="206" y="156"/>
                    <a:pt x="209" y="160"/>
                  </a:cubicBezTo>
                  <a:cubicBezTo>
                    <a:pt x="209" y="160"/>
                    <a:pt x="212" y="164"/>
                    <a:pt x="217" y="169"/>
                  </a:cubicBezTo>
                  <a:cubicBezTo>
                    <a:pt x="219" y="171"/>
                    <a:pt x="222" y="172"/>
                    <a:pt x="223" y="174"/>
                  </a:cubicBezTo>
                  <a:cubicBezTo>
                    <a:pt x="224" y="176"/>
                    <a:pt x="223" y="179"/>
                    <a:pt x="221" y="179"/>
                  </a:cubicBezTo>
                  <a:cubicBezTo>
                    <a:pt x="213" y="180"/>
                    <a:pt x="208" y="171"/>
                    <a:pt x="204" y="167"/>
                  </a:cubicBezTo>
                  <a:cubicBezTo>
                    <a:pt x="201" y="164"/>
                    <a:pt x="196" y="163"/>
                    <a:pt x="192" y="166"/>
                  </a:cubicBezTo>
                  <a:cubicBezTo>
                    <a:pt x="188" y="168"/>
                    <a:pt x="187" y="173"/>
                    <a:pt x="188" y="177"/>
                  </a:cubicBezTo>
                  <a:cubicBezTo>
                    <a:pt x="189" y="179"/>
                    <a:pt x="191" y="182"/>
                    <a:pt x="192" y="184"/>
                  </a:cubicBezTo>
                  <a:cubicBezTo>
                    <a:pt x="195" y="187"/>
                    <a:pt x="201" y="191"/>
                    <a:pt x="201" y="197"/>
                  </a:cubicBezTo>
                  <a:cubicBezTo>
                    <a:pt x="200" y="197"/>
                    <a:pt x="200" y="197"/>
                    <a:pt x="200" y="198"/>
                  </a:cubicBezTo>
                  <a:cubicBezTo>
                    <a:pt x="199" y="198"/>
                    <a:pt x="197" y="199"/>
                    <a:pt x="193" y="196"/>
                  </a:cubicBezTo>
                  <a:cubicBezTo>
                    <a:pt x="191" y="195"/>
                    <a:pt x="190" y="193"/>
                    <a:pt x="188" y="192"/>
                  </a:cubicBezTo>
                  <a:cubicBezTo>
                    <a:pt x="186" y="191"/>
                    <a:pt x="185" y="190"/>
                    <a:pt x="184" y="190"/>
                  </a:cubicBezTo>
                  <a:cubicBezTo>
                    <a:pt x="181" y="189"/>
                    <a:pt x="177" y="191"/>
                    <a:pt x="175" y="193"/>
                  </a:cubicBezTo>
                  <a:cubicBezTo>
                    <a:pt x="173" y="195"/>
                    <a:pt x="172" y="200"/>
                    <a:pt x="173" y="203"/>
                  </a:cubicBezTo>
                  <a:cubicBezTo>
                    <a:pt x="174" y="205"/>
                    <a:pt x="175" y="207"/>
                    <a:pt x="176" y="208"/>
                  </a:cubicBezTo>
                  <a:cubicBezTo>
                    <a:pt x="177" y="210"/>
                    <a:pt x="178" y="211"/>
                    <a:pt x="179" y="212"/>
                  </a:cubicBezTo>
                  <a:cubicBezTo>
                    <a:pt x="179" y="213"/>
                    <a:pt x="180" y="216"/>
                    <a:pt x="180" y="216"/>
                  </a:cubicBezTo>
                  <a:cubicBezTo>
                    <a:pt x="179" y="218"/>
                    <a:pt x="178" y="217"/>
                    <a:pt x="177" y="217"/>
                  </a:cubicBezTo>
                  <a:cubicBezTo>
                    <a:pt x="173" y="216"/>
                    <a:pt x="170" y="212"/>
                    <a:pt x="167" y="210"/>
                  </a:cubicBezTo>
                  <a:cubicBezTo>
                    <a:pt x="167" y="209"/>
                    <a:pt x="166" y="209"/>
                    <a:pt x="165" y="208"/>
                  </a:cubicBezTo>
                  <a:cubicBezTo>
                    <a:pt x="151" y="221"/>
                    <a:pt x="151" y="221"/>
                    <a:pt x="151" y="221"/>
                  </a:cubicBezTo>
                  <a:cubicBezTo>
                    <a:pt x="153" y="222"/>
                    <a:pt x="154" y="223"/>
                    <a:pt x="155" y="224"/>
                  </a:cubicBezTo>
                  <a:cubicBezTo>
                    <a:pt x="165" y="234"/>
                    <a:pt x="172" y="237"/>
                    <a:pt x="179" y="237"/>
                  </a:cubicBezTo>
                  <a:cubicBezTo>
                    <a:pt x="179" y="237"/>
                    <a:pt x="179" y="237"/>
                    <a:pt x="179" y="237"/>
                  </a:cubicBezTo>
                  <a:cubicBezTo>
                    <a:pt x="181" y="237"/>
                    <a:pt x="182" y="237"/>
                    <a:pt x="183" y="237"/>
                  </a:cubicBezTo>
                  <a:cubicBezTo>
                    <a:pt x="188" y="236"/>
                    <a:pt x="192" y="235"/>
                    <a:pt x="195" y="232"/>
                  </a:cubicBezTo>
                  <a:cubicBezTo>
                    <a:pt x="199" y="228"/>
                    <a:pt x="201" y="223"/>
                    <a:pt x="201" y="219"/>
                  </a:cubicBezTo>
                  <a:cubicBezTo>
                    <a:pt x="201" y="218"/>
                    <a:pt x="201" y="218"/>
                    <a:pt x="201" y="217"/>
                  </a:cubicBezTo>
                  <a:cubicBezTo>
                    <a:pt x="206" y="217"/>
                    <a:pt x="211" y="214"/>
                    <a:pt x="215" y="210"/>
                  </a:cubicBezTo>
                  <a:cubicBezTo>
                    <a:pt x="218" y="207"/>
                    <a:pt x="219" y="202"/>
                    <a:pt x="220" y="198"/>
                  </a:cubicBezTo>
                  <a:cubicBezTo>
                    <a:pt x="221" y="198"/>
                    <a:pt x="221" y="198"/>
                    <a:pt x="221" y="198"/>
                  </a:cubicBezTo>
                  <a:cubicBezTo>
                    <a:pt x="226" y="198"/>
                    <a:pt x="233" y="196"/>
                    <a:pt x="237" y="192"/>
                  </a:cubicBezTo>
                  <a:cubicBezTo>
                    <a:pt x="241" y="189"/>
                    <a:pt x="243" y="184"/>
                    <a:pt x="243" y="180"/>
                  </a:cubicBezTo>
                  <a:cubicBezTo>
                    <a:pt x="248" y="180"/>
                    <a:pt x="252" y="178"/>
                    <a:pt x="255" y="175"/>
                  </a:cubicBezTo>
                  <a:cubicBezTo>
                    <a:pt x="259" y="172"/>
                    <a:pt x="261" y="166"/>
                    <a:pt x="261" y="161"/>
                  </a:cubicBezTo>
                  <a:cubicBezTo>
                    <a:pt x="261" y="157"/>
                    <a:pt x="260" y="152"/>
                    <a:pt x="258" y="148"/>
                  </a:cubicBezTo>
                  <a:cubicBezTo>
                    <a:pt x="256" y="144"/>
                    <a:pt x="254" y="142"/>
                    <a:pt x="251" y="139"/>
                  </a:cubicBezTo>
                  <a:cubicBezTo>
                    <a:pt x="249" y="136"/>
                    <a:pt x="247" y="133"/>
                    <a:pt x="244" y="130"/>
                  </a:cubicBezTo>
                  <a:cubicBezTo>
                    <a:pt x="254" y="117"/>
                    <a:pt x="254" y="117"/>
                    <a:pt x="254" y="117"/>
                  </a:cubicBezTo>
                  <a:cubicBezTo>
                    <a:pt x="274" y="138"/>
                    <a:pt x="274" y="138"/>
                    <a:pt x="274" y="138"/>
                  </a:cubicBezTo>
                  <a:cubicBezTo>
                    <a:pt x="280" y="132"/>
                    <a:pt x="280" y="132"/>
                    <a:pt x="280" y="132"/>
                  </a:cubicBezTo>
                  <a:cubicBezTo>
                    <a:pt x="317" y="94"/>
                    <a:pt x="317" y="94"/>
                    <a:pt x="317" y="94"/>
                  </a:cubicBezTo>
                  <a:lnTo>
                    <a:pt x="229" y="0"/>
                  </a:lnTo>
                  <a:close/>
                  <a:moveTo>
                    <a:pt x="43" y="111"/>
                  </a:moveTo>
                  <a:cubicBezTo>
                    <a:pt x="24" y="90"/>
                    <a:pt x="24" y="90"/>
                    <a:pt x="24" y="90"/>
                  </a:cubicBezTo>
                  <a:cubicBezTo>
                    <a:pt x="88" y="27"/>
                    <a:pt x="88" y="27"/>
                    <a:pt x="88" y="27"/>
                  </a:cubicBezTo>
                  <a:cubicBezTo>
                    <a:pt x="105" y="48"/>
                    <a:pt x="105" y="48"/>
                    <a:pt x="105" y="48"/>
                  </a:cubicBezTo>
                  <a:lnTo>
                    <a:pt x="43" y="111"/>
                  </a:lnTo>
                  <a:close/>
                  <a:moveTo>
                    <a:pt x="105" y="125"/>
                  </a:moveTo>
                  <a:cubicBezTo>
                    <a:pt x="101" y="121"/>
                    <a:pt x="95" y="120"/>
                    <a:pt x="91" y="124"/>
                  </a:cubicBezTo>
                  <a:cubicBezTo>
                    <a:pt x="70" y="144"/>
                    <a:pt x="70" y="144"/>
                    <a:pt x="70" y="144"/>
                  </a:cubicBezTo>
                  <a:cubicBezTo>
                    <a:pt x="66" y="148"/>
                    <a:pt x="67" y="154"/>
                    <a:pt x="71" y="158"/>
                  </a:cubicBezTo>
                  <a:cubicBezTo>
                    <a:pt x="75" y="162"/>
                    <a:pt x="81" y="163"/>
                    <a:pt x="84" y="159"/>
                  </a:cubicBezTo>
                  <a:cubicBezTo>
                    <a:pt x="106" y="139"/>
                    <a:pt x="106" y="139"/>
                    <a:pt x="106" y="139"/>
                  </a:cubicBezTo>
                  <a:cubicBezTo>
                    <a:pt x="109" y="136"/>
                    <a:pt x="109" y="129"/>
                    <a:pt x="105" y="125"/>
                  </a:cubicBezTo>
                  <a:close/>
                  <a:moveTo>
                    <a:pt x="124" y="145"/>
                  </a:moveTo>
                  <a:cubicBezTo>
                    <a:pt x="120" y="141"/>
                    <a:pt x="114" y="140"/>
                    <a:pt x="110" y="144"/>
                  </a:cubicBezTo>
                  <a:cubicBezTo>
                    <a:pt x="89" y="164"/>
                    <a:pt x="89" y="164"/>
                    <a:pt x="89" y="164"/>
                  </a:cubicBezTo>
                  <a:cubicBezTo>
                    <a:pt x="86" y="167"/>
                    <a:pt x="86" y="174"/>
                    <a:pt x="90" y="178"/>
                  </a:cubicBezTo>
                  <a:cubicBezTo>
                    <a:pt x="94" y="182"/>
                    <a:pt x="100" y="183"/>
                    <a:pt x="104" y="179"/>
                  </a:cubicBezTo>
                  <a:cubicBezTo>
                    <a:pt x="125" y="159"/>
                    <a:pt x="125" y="159"/>
                    <a:pt x="125" y="159"/>
                  </a:cubicBezTo>
                  <a:cubicBezTo>
                    <a:pt x="128" y="155"/>
                    <a:pt x="128" y="149"/>
                    <a:pt x="124" y="145"/>
                  </a:cubicBezTo>
                  <a:close/>
                  <a:moveTo>
                    <a:pt x="143" y="165"/>
                  </a:moveTo>
                  <a:cubicBezTo>
                    <a:pt x="139" y="161"/>
                    <a:pt x="133" y="160"/>
                    <a:pt x="130" y="163"/>
                  </a:cubicBezTo>
                  <a:cubicBezTo>
                    <a:pt x="108" y="184"/>
                    <a:pt x="108" y="184"/>
                    <a:pt x="108" y="184"/>
                  </a:cubicBezTo>
                  <a:cubicBezTo>
                    <a:pt x="105" y="187"/>
                    <a:pt x="105" y="193"/>
                    <a:pt x="109" y="198"/>
                  </a:cubicBezTo>
                  <a:cubicBezTo>
                    <a:pt x="113" y="202"/>
                    <a:pt x="119" y="202"/>
                    <a:pt x="123" y="199"/>
                  </a:cubicBezTo>
                  <a:cubicBezTo>
                    <a:pt x="144" y="179"/>
                    <a:pt x="144" y="179"/>
                    <a:pt x="144" y="179"/>
                  </a:cubicBezTo>
                  <a:cubicBezTo>
                    <a:pt x="148" y="175"/>
                    <a:pt x="147" y="169"/>
                    <a:pt x="143" y="165"/>
                  </a:cubicBezTo>
                  <a:close/>
                  <a:moveTo>
                    <a:pt x="162" y="185"/>
                  </a:moveTo>
                  <a:cubicBezTo>
                    <a:pt x="158" y="181"/>
                    <a:pt x="152" y="180"/>
                    <a:pt x="149" y="183"/>
                  </a:cubicBezTo>
                  <a:cubicBezTo>
                    <a:pt x="127" y="204"/>
                    <a:pt x="127" y="204"/>
                    <a:pt x="127" y="204"/>
                  </a:cubicBezTo>
                  <a:cubicBezTo>
                    <a:pt x="124" y="207"/>
                    <a:pt x="124" y="213"/>
                    <a:pt x="128" y="217"/>
                  </a:cubicBezTo>
                  <a:cubicBezTo>
                    <a:pt x="132" y="222"/>
                    <a:pt x="138" y="222"/>
                    <a:pt x="142" y="219"/>
                  </a:cubicBezTo>
                  <a:cubicBezTo>
                    <a:pt x="163" y="198"/>
                    <a:pt x="163" y="198"/>
                    <a:pt x="163" y="198"/>
                  </a:cubicBezTo>
                  <a:cubicBezTo>
                    <a:pt x="167" y="195"/>
                    <a:pt x="166" y="189"/>
                    <a:pt x="162" y="18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83" name="Freeform 84"/>
            <p:cNvSpPr>
              <a:spLocks noEditPoints="1"/>
            </p:cNvSpPr>
            <p:nvPr/>
          </p:nvSpPr>
          <p:spPr bwMode="auto">
            <a:xfrm>
              <a:off x="3983038" y="2465388"/>
              <a:ext cx="195263" cy="292100"/>
            </a:xfrm>
            <a:custGeom>
              <a:gdLst>
                <a:gd name="T0" fmla="*/ 195 w 217"/>
                <a:gd name="T1" fmla="*/ 152 h 326"/>
                <a:gd name="T2" fmla="*/ 159 w 217"/>
                <a:gd name="T3" fmla="*/ 214 h 326"/>
                <a:gd name="T4" fmla="*/ 169 w 217"/>
                <a:gd name="T5" fmla="*/ 231 h 326"/>
                <a:gd name="T6" fmla="*/ 164 w 217"/>
                <a:gd name="T7" fmla="*/ 245 h 326"/>
                <a:gd name="T8" fmla="*/ 169 w 217"/>
                <a:gd name="T9" fmla="*/ 258 h 326"/>
                <a:gd name="T10" fmla="*/ 160 w 217"/>
                <a:gd name="T11" fmla="*/ 275 h 326"/>
                <a:gd name="T12" fmla="*/ 163 w 217"/>
                <a:gd name="T13" fmla="*/ 285 h 326"/>
                <a:gd name="T14" fmla="*/ 139 w 217"/>
                <a:gd name="T15" fmla="*/ 306 h 326"/>
                <a:gd name="T16" fmla="*/ 108 w 217"/>
                <a:gd name="T17" fmla="*/ 326 h 326"/>
                <a:gd name="T18" fmla="*/ 77 w 217"/>
                <a:gd name="T19" fmla="*/ 306 h 326"/>
                <a:gd name="T20" fmla="*/ 54 w 217"/>
                <a:gd name="T21" fmla="*/ 285 h 326"/>
                <a:gd name="T22" fmla="*/ 57 w 217"/>
                <a:gd name="T23" fmla="*/ 275 h 326"/>
                <a:gd name="T24" fmla="*/ 47 w 217"/>
                <a:gd name="T25" fmla="*/ 258 h 326"/>
                <a:gd name="T26" fmla="*/ 53 w 217"/>
                <a:gd name="T27" fmla="*/ 245 h 326"/>
                <a:gd name="T28" fmla="*/ 47 w 217"/>
                <a:gd name="T29" fmla="*/ 231 h 326"/>
                <a:gd name="T30" fmla="*/ 57 w 217"/>
                <a:gd name="T31" fmla="*/ 214 h 326"/>
                <a:gd name="T32" fmla="*/ 22 w 217"/>
                <a:gd name="T33" fmla="*/ 152 h 326"/>
                <a:gd name="T34" fmla="*/ 0 w 217"/>
                <a:gd name="T35" fmla="*/ 95 h 326"/>
                <a:gd name="T36" fmla="*/ 108 w 217"/>
                <a:gd name="T37" fmla="*/ 0 h 326"/>
                <a:gd name="T38" fmla="*/ 217 w 217"/>
                <a:gd name="T39" fmla="*/ 95 h 326"/>
                <a:gd name="T40" fmla="*/ 195 w 217"/>
                <a:gd name="T41" fmla="*/ 152 h 326"/>
                <a:gd name="T42" fmla="*/ 108 w 217"/>
                <a:gd name="T43" fmla="*/ 28 h 326"/>
                <a:gd name="T44" fmla="*/ 27 w 217"/>
                <a:gd name="T45" fmla="*/ 95 h 326"/>
                <a:gd name="T46" fmla="*/ 41 w 217"/>
                <a:gd name="T47" fmla="*/ 134 h 326"/>
                <a:gd name="T48" fmla="*/ 54 w 217"/>
                <a:gd name="T49" fmla="*/ 148 h 326"/>
                <a:gd name="T50" fmla="*/ 84 w 217"/>
                <a:gd name="T51" fmla="*/ 211 h 326"/>
                <a:gd name="T52" fmla="*/ 132 w 217"/>
                <a:gd name="T53" fmla="*/ 211 h 326"/>
                <a:gd name="T54" fmla="*/ 162 w 217"/>
                <a:gd name="T55" fmla="*/ 148 h 326"/>
                <a:gd name="T56" fmla="*/ 175 w 217"/>
                <a:gd name="T57" fmla="*/ 134 h 326"/>
                <a:gd name="T58" fmla="*/ 190 w 217"/>
                <a:gd name="T59" fmla="*/ 95 h 326"/>
                <a:gd name="T60" fmla="*/ 108 w 217"/>
                <a:gd name="T61" fmla="*/ 28 h 326"/>
                <a:gd name="T62" fmla="*/ 149 w 217"/>
                <a:gd name="T63" fmla="*/ 102 h 326"/>
                <a:gd name="T64" fmla="*/ 142 w 217"/>
                <a:gd name="T65" fmla="*/ 95 h 326"/>
                <a:gd name="T66" fmla="*/ 108 w 217"/>
                <a:gd name="T67" fmla="*/ 75 h 326"/>
                <a:gd name="T68" fmla="*/ 101 w 217"/>
                <a:gd name="T69" fmla="*/ 68 h 326"/>
                <a:gd name="T70" fmla="*/ 108 w 217"/>
                <a:gd name="T71" fmla="*/ 62 h 326"/>
                <a:gd name="T72" fmla="*/ 156 w 217"/>
                <a:gd name="T73" fmla="*/ 95 h 326"/>
                <a:gd name="T74" fmla="*/ 149 w 217"/>
                <a:gd name="T75" fmla="*/ 102 h 32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326">
                  <a:moveTo>
                    <a:pt x="195" y="152"/>
                  </a:moveTo>
                  <a:cubicBezTo>
                    <a:pt x="180" y="168"/>
                    <a:pt x="161" y="191"/>
                    <a:pt x="159" y="214"/>
                  </a:cubicBezTo>
                  <a:cubicBezTo>
                    <a:pt x="166" y="217"/>
                    <a:pt x="169" y="224"/>
                    <a:pt x="169" y="231"/>
                  </a:cubicBezTo>
                  <a:cubicBezTo>
                    <a:pt x="169" y="236"/>
                    <a:pt x="167" y="241"/>
                    <a:pt x="164" y="245"/>
                  </a:cubicBezTo>
                  <a:cubicBezTo>
                    <a:pt x="167" y="248"/>
                    <a:pt x="169" y="253"/>
                    <a:pt x="169" y="258"/>
                  </a:cubicBezTo>
                  <a:cubicBezTo>
                    <a:pt x="169" y="265"/>
                    <a:pt x="166" y="272"/>
                    <a:pt x="160" y="275"/>
                  </a:cubicBezTo>
                  <a:cubicBezTo>
                    <a:pt x="161" y="278"/>
                    <a:pt x="163" y="282"/>
                    <a:pt x="163" y="285"/>
                  </a:cubicBezTo>
                  <a:cubicBezTo>
                    <a:pt x="163" y="299"/>
                    <a:pt x="152" y="306"/>
                    <a:pt x="139" y="306"/>
                  </a:cubicBezTo>
                  <a:cubicBezTo>
                    <a:pt x="134" y="318"/>
                    <a:pt x="122" y="326"/>
                    <a:pt x="108" y="326"/>
                  </a:cubicBezTo>
                  <a:cubicBezTo>
                    <a:pt x="95" y="326"/>
                    <a:pt x="83" y="318"/>
                    <a:pt x="77" y="306"/>
                  </a:cubicBezTo>
                  <a:cubicBezTo>
                    <a:pt x="65" y="306"/>
                    <a:pt x="54" y="299"/>
                    <a:pt x="54" y="285"/>
                  </a:cubicBezTo>
                  <a:cubicBezTo>
                    <a:pt x="54" y="282"/>
                    <a:pt x="55" y="278"/>
                    <a:pt x="57" y="275"/>
                  </a:cubicBezTo>
                  <a:cubicBezTo>
                    <a:pt x="51" y="272"/>
                    <a:pt x="47" y="265"/>
                    <a:pt x="47" y="258"/>
                  </a:cubicBezTo>
                  <a:cubicBezTo>
                    <a:pt x="47" y="253"/>
                    <a:pt x="49" y="248"/>
                    <a:pt x="53" y="245"/>
                  </a:cubicBezTo>
                  <a:cubicBezTo>
                    <a:pt x="49" y="241"/>
                    <a:pt x="47" y="236"/>
                    <a:pt x="47" y="231"/>
                  </a:cubicBezTo>
                  <a:cubicBezTo>
                    <a:pt x="47" y="224"/>
                    <a:pt x="51" y="217"/>
                    <a:pt x="57" y="214"/>
                  </a:cubicBezTo>
                  <a:cubicBezTo>
                    <a:pt x="55" y="191"/>
                    <a:pt x="36" y="168"/>
                    <a:pt x="22" y="152"/>
                  </a:cubicBezTo>
                  <a:cubicBezTo>
                    <a:pt x="7" y="136"/>
                    <a:pt x="0" y="117"/>
                    <a:pt x="0" y="95"/>
                  </a:cubicBezTo>
                  <a:cubicBezTo>
                    <a:pt x="0" y="38"/>
                    <a:pt x="55" y="0"/>
                    <a:pt x="108" y="0"/>
                  </a:cubicBezTo>
                  <a:cubicBezTo>
                    <a:pt x="162" y="0"/>
                    <a:pt x="217" y="38"/>
                    <a:pt x="217" y="95"/>
                  </a:cubicBezTo>
                  <a:cubicBezTo>
                    <a:pt x="217" y="117"/>
                    <a:pt x="210" y="136"/>
                    <a:pt x="195" y="152"/>
                  </a:cubicBezTo>
                  <a:close/>
                  <a:moveTo>
                    <a:pt x="108" y="28"/>
                  </a:moveTo>
                  <a:cubicBezTo>
                    <a:pt x="70" y="28"/>
                    <a:pt x="27" y="53"/>
                    <a:pt x="27" y="95"/>
                  </a:cubicBezTo>
                  <a:cubicBezTo>
                    <a:pt x="27" y="109"/>
                    <a:pt x="32" y="123"/>
                    <a:pt x="41" y="134"/>
                  </a:cubicBezTo>
                  <a:cubicBezTo>
                    <a:pt x="45" y="138"/>
                    <a:pt x="50" y="143"/>
                    <a:pt x="54" y="148"/>
                  </a:cubicBezTo>
                  <a:cubicBezTo>
                    <a:pt x="69" y="166"/>
                    <a:pt x="82" y="187"/>
                    <a:pt x="84" y="211"/>
                  </a:cubicBezTo>
                  <a:cubicBezTo>
                    <a:pt x="132" y="211"/>
                    <a:pt x="132" y="211"/>
                    <a:pt x="132" y="211"/>
                  </a:cubicBezTo>
                  <a:cubicBezTo>
                    <a:pt x="135" y="187"/>
                    <a:pt x="147" y="166"/>
                    <a:pt x="162" y="148"/>
                  </a:cubicBezTo>
                  <a:cubicBezTo>
                    <a:pt x="167" y="143"/>
                    <a:pt x="171" y="138"/>
                    <a:pt x="175" y="134"/>
                  </a:cubicBezTo>
                  <a:cubicBezTo>
                    <a:pt x="184" y="123"/>
                    <a:pt x="190" y="109"/>
                    <a:pt x="190" y="95"/>
                  </a:cubicBezTo>
                  <a:cubicBezTo>
                    <a:pt x="190" y="53"/>
                    <a:pt x="147" y="28"/>
                    <a:pt x="108" y="28"/>
                  </a:cubicBezTo>
                  <a:close/>
                  <a:moveTo>
                    <a:pt x="149" y="102"/>
                  </a:moveTo>
                  <a:cubicBezTo>
                    <a:pt x="145" y="102"/>
                    <a:pt x="142" y="99"/>
                    <a:pt x="142" y="95"/>
                  </a:cubicBezTo>
                  <a:cubicBezTo>
                    <a:pt x="142" y="81"/>
                    <a:pt x="120" y="75"/>
                    <a:pt x="108" y="75"/>
                  </a:cubicBezTo>
                  <a:cubicBezTo>
                    <a:pt x="105" y="75"/>
                    <a:pt x="101" y="72"/>
                    <a:pt x="101" y="68"/>
                  </a:cubicBezTo>
                  <a:cubicBezTo>
                    <a:pt x="101" y="65"/>
                    <a:pt x="105" y="62"/>
                    <a:pt x="108" y="62"/>
                  </a:cubicBezTo>
                  <a:cubicBezTo>
                    <a:pt x="128" y="62"/>
                    <a:pt x="156" y="72"/>
                    <a:pt x="156" y="95"/>
                  </a:cubicBezTo>
                  <a:cubicBezTo>
                    <a:pt x="156" y="99"/>
                    <a:pt x="153" y="102"/>
                    <a:pt x="149" y="10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84" name="Freeform 85"/>
            <p:cNvSpPr>
              <a:spLocks noEditPoints="1"/>
            </p:cNvSpPr>
            <p:nvPr/>
          </p:nvSpPr>
          <p:spPr bwMode="auto">
            <a:xfrm>
              <a:off x="4205288" y="2312988"/>
              <a:ext cx="28575" cy="39688"/>
            </a:xfrm>
            <a:custGeom>
              <a:gdLst>
                <a:gd name="T0" fmla="*/ 27 w 33"/>
                <a:gd name="T1" fmla="*/ 40 h 43"/>
                <a:gd name="T2" fmla="*/ 23 w 33"/>
                <a:gd name="T3" fmla="*/ 37 h 43"/>
                <a:gd name="T4" fmla="*/ 27 w 33"/>
                <a:gd name="T5" fmla="*/ 33 h 43"/>
                <a:gd name="T6" fmla="*/ 30 w 33"/>
                <a:gd name="T7" fmla="*/ 37 h 43"/>
                <a:gd name="T8" fmla="*/ 27 w 33"/>
                <a:gd name="T9" fmla="*/ 40 h 43"/>
                <a:gd name="T10" fmla="*/ 23 w 33"/>
                <a:gd name="T11" fmla="*/ 6 h 43"/>
                <a:gd name="T12" fmla="*/ 27 w 33"/>
                <a:gd name="T13" fmla="*/ 3 h 43"/>
                <a:gd name="T14" fmla="*/ 30 w 33"/>
                <a:gd name="T15" fmla="*/ 6 h 43"/>
                <a:gd name="T16" fmla="*/ 27 w 33"/>
                <a:gd name="T17" fmla="*/ 10 h 43"/>
                <a:gd name="T18" fmla="*/ 23 w 33"/>
                <a:gd name="T19" fmla="*/ 6 h 43"/>
                <a:gd name="T20" fmla="*/ 29 w 33"/>
                <a:gd name="T21" fmla="*/ 31 h 43"/>
                <a:gd name="T22" fmla="*/ 29 w 33"/>
                <a:gd name="T23" fmla="*/ 12 h 43"/>
                <a:gd name="T24" fmla="*/ 33 w 33"/>
                <a:gd name="T25" fmla="*/ 6 h 43"/>
                <a:gd name="T26" fmla="*/ 27 w 33"/>
                <a:gd name="T27" fmla="*/ 0 h 43"/>
                <a:gd name="T28" fmla="*/ 20 w 33"/>
                <a:gd name="T29" fmla="*/ 6 h 43"/>
                <a:gd name="T30" fmla="*/ 24 w 33"/>
                <a:gd name="T31" fmla="*/ 12 h 43"/>
                <a:gd name="T32" fmla="*/ 24 w 33"/>
                <a:gd name="T33" fmla="*/ 31 h 43"/>
                <a:gd name="T34" fmla="*/ 20 w 33"/>
                <a:gd name="T35" fmla="*/ 37 h 43"/>
                <a:gd name="T36" fmla="*/ 27 w 33"/>
                <a:gd name="T37" fmla="*/ 43 h 43"/>
                <a:gd name="T38" fmla="*/ 33 w 33"/>
                <a:gd name="T39" fmla="*/ 37 h 43"/>
                <a:gd name="T40" fmla="*/ 29 w 33"/>
                <a:gd name="T41" fmla="*/ 31 h 43"/>
                <a:gd name="T42" fmla="*/ 6 w 33"/>
                <a:gd name="T43" fmla="*/ 10 h 43"/>
                <a:gd name="T44" fmla="*/ 3 w 33"/>
                <a:gd name="T45" fmla="*/ 6 h 43"/>
                <a:gd name="T46" fmla="*/ 6 w 33"/>
                <a:gd name="T47" fmla="*/ 3 h 43"/>
                <a:gd name="T48" fmla="*/ 10 w 33"/>
                <a:gd name="T49" fmla="*/ 6 h 43"/>
                <a:gd name="T50" fmla="*/ 6 w 33"/>
                <a:gd name="T51" fmla="*/ 10 h 43"/>
                <a:gd name="T52" fmla="*/ 10 w 33"/>
                <a:gd name="T53" fmla="*/ 37 h 43"/>
                <a:gd name="T54" fmla="*/ 6 w 33"/>
                <a:gd name="T55" fmla="*/ 40 h 43"/>
                <a:gd name="T56" fmla="*/ 3 w 33"/>
                <a:gd name="T57" fmla="*/ 37 h 43"/>
                <a:gd name="T58" fmla="*/ 6 w 33"/>
                <a:gd name="T59" fmla="*/ 33 h 43"/>
                <a:gd name="T60" fmla="*/ 10 w 33"/>
                <a:gd name="T61" fmla="*/ 37 h 43"/>
                <a:gd name="T62" fmla="*/ 12 w 33"/>
                <a:gd name="T63" fmla="*/ 6 h 43"/>
                <a:gd name="T64" fmla="*/ 6 w 33"/>
                <a:gd name="T65" fmla="*/ 0 h 43"/>
                <a:gd name="T66" fmla="*/ 0 w 33"/>
                <a:gd name="T67" fmla="*/ 6 h 43"/>
                <a:gd name="T68" fmla="*/ 4 w 33"/>
                <a:gd name="T69" fmla="*/ 12 h 43"/>
                <a:gd name="T70" fmla="*/ 4 w 33"/>
                <a:gd name="T71" fmla="*/ 31 h 43"/>
                <a:gd name="T72" fmla="*/ 0 w 33"/>
                <a:gd name="T73" fmla="*/ 37 h 43"/>
                <a:gd name="T74" fmla="*/ 6 w 33"/>
                <a:gd name="T75" fmla="*/ 43 h 43"/>
                <a:gd name="T76" fmla="*/ 12 w 33"/>
                <a:gd name="T77" fmla="*/ 37 h 43"/>
                <a:gd name="T78" fmla="*/ 9 w 33"/>
                <a:gd name="T79" fmla="*/ 31 h 43"/>
                <a:gd name="T80" fmla="*/ 9 w 33"/>
                <a:gd name="T81" fmla="*/ 12 h 43"/>
                <a:gd name="T82" fmla="*/ 12 w 33"/>
                <a:gd name="T83" fmla="*/ 6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 h="43">
                  <a:moveTo>
                    <a:pt x="27" y="40"/>
                  </a:moveTo>
                  <a:cubicBezTo>
                    <a:pt x="25" y="40"/>
                    <a:pt x="23" y="39"/>
                    <a:pt x="23" y="37"/>
                  </a:cubicBezTo>
                  <a:cubicBezTo>
                    <a:pt x="23" y="35"/>
                    <a:pt x="25" y="33"/>
                    <a:pt x="27" y="33"/>
                  </a:cubicBezTo>
                  <a:cubicBezTo>
                    <a:pt x="28" y="33"/>
                    <a:pt x="30" y="35"/>
                    <a:pt x="30" y="37"/>
                  </a:cubicBezTo>
                  <a:cubicBezTo>
                    <a:pt x="30" y="39"/>
                    <a:pt x="28" y="40"/>
                    <a:pt x="27" y="40"/>
                  </a:cubicBezTo>
                  <a:close/>
                  <a:moveTo>
                    <a:pt x="23" y="6"/>
                  </a:moveTo>
                  <a:cubicBezTo>
                    <a:pt x="23" y="4"/>
                    <a:pt x="25" y="3"/>
                    <a:pt x="27" y="3"/>
                  </a:cubicBezTo>
                  <a:cubicBezTo>
                    <a:pt x="28" y="3"/>
                    <a:pt x="30" y="4"/>
                    <a:pt x="30" y="6"/>
                  </a:cubicBezTo>
                  <a:cubicBezTo>
                    <a:pt x="30" y="8"/>
                    <a:pt x="28" y="10"/>
                    <a:pt x="27" y="10"/>
                  </a:cubicBezTo>
                  <a:cubicBezTo>
                    <a:pt x="25" y="10"/>
                    <a:pt x="23" y="8"/>
                    <a:pt x="23" y="6"/>
                  </a:cubicBezTo>
                  <a:close/>
                  <a:moveTo>
                    <a:pt x="29" y="31"/>
                  </a:moveTo>
                  <a:cubicBezTo>
                    <a:pt x="29" y="12"/>
                    <a:pt x="29" y="12"/>
                    <a:pt x="29" y="12"/>
                  </a:cubicBezTo>
                  <a:cubicBezTo>
                    <a:pt x="31" y="11"/>
                    <a:pt x="33" y="9"/>
                    <a:pt x="33" y="6"/>
                  </a:cubicBezTo>
                  <a:cubicBezTo>
                    <a:pt x="33" y="3"/>
                    <a:pt x="30" y="0"/>
                    <a:pt x="27" y="0"/>
                  </a:cubicBezTo>
                  <a:cubicBezTo>
                    <a:pt x="23" y="0"/>
                    <a:pt x="20" y="3"/>
                    <a:pt x="20" y="6"/>
                  </a:cubicBezTo>
                  <a:cubicBezTo>
                    <a:pt x="20" y="9"/>
                    <a:pt x="22" y="11"/>
                    <a:pt x="24" y="12"/>
                  </a:cubicBezTo>
                  <a:cubicBezTo>
                    <a:pt x="24" y="31"/>
                    <a:pt x="24" y="31"/>
                    <a:pt x="24" y="31"/>
                  </a:cubicBezTo>
                  <a:cubicBezTo>
                    <a:pt x="22" y="32"/>
                    <a:pt x="20" y="34"/>
                    <a:pt x="20" y="37"/>
                  </a:cubicBezTo>
                  <a:cubicBezTo>
                    <a:pt x="20" y="40"/>
                    <a:pt x="23" y="43"/>
                    <a:pt x="27" y="43"/>
                  </a:cubicBezTo>
                  <a:cubicBezTo>
                    <a:pt x="30" y="43"/>
                    <a:pt x="33" y="40"/>
                    <a:pt x="33" y="37"/>
                  </a:cubicBezTo>
                  <a:cubicBezTo>
                    <a:pt x="33" y="34"/>
                    <a:pt x="31" y="32"/>
                    <a:pt x="29" y="31"/>
                  </a:cubicBezTo>
                  <a:close/>
                  <a:moveTo>
                    <a:pt x="6" y="10"/>
                  </a:moveTo>
                  <a:cubicBezTo>
                    <a:pt x="4" y="10"/>
                    <a:pt x="3" y="8"/>
                    <a:pt x="3" y="6"/>
                  </a:cubicBezTo>
                  <a:cubicBezTo>
                    <a:pt x="3" y="4"/>
                    <a:pt x="4" y="3"/>
                    <a:pt x="6" y="3"/>
                  </a:cubicBezTo>
                  <a:cubicBezTo>
                    <a:pt x="8" y="3"/>
                    <a:pt x="10" y="4"/>
                    <a:pt x="10" y="6"/>
                  </a:cubicBezTo>
                  <a:cubicBezTo>
                    <a:pt x="10" y="8"/>
                    <a:pt x="8" y="10"/>
                    <a:pt x="6" y="10"/>
                  </a:cubicBezTo>
                  <a:close/>
                  <a:moveTo>
                    <a:pt x="10" y="37"/>
                  </a:moveTo>
                  <a:cubicBezTo>
                    <a:pt x="10" y="39"/>
                    <a:pt x="8" y="40"/>
                    <a:pt x="6" y="40"/>
                  </a:cubicBezTo>
                  <a:cubicBezTo>
                    <a:pt x="4" y="40"/>
                    <a:pt x="3" y="39"/>
                    <a:pt x="3" y="37"/>
                  </a:cubicBezTo>
                  <a:cubicBezTo>
                    <a:pt x="3" y="35"/>
                    <a:pt x="4" y="33"/>
                    <a:pt x="6" y="33"/>
                  </a:cubicBezTo>
                  <a:cubicBezTo>
                    <a:pt x="8" y="33"/>
                    <a:pt x="10" y="35"/>
                    <a:pt x="10" y="37"/>
                  </a:cubicBezTo>
                  <a:close/>
                  <a:moveTo>
                    <a:pt x="12" y="6"/>
                  </a:moveTo>
                  <a:cubicBezTo>
                    <a:pt x="12" y="3"/>
                    <a:pt x="10" y="0"/>
                    <a:pt x="6" y="0"/>
                  </a:cubicBezTo>
                  <a:cubicBezTo>
                    <a:pt x="3" y="0"/>
                    <a:pt x="0" y="3"/>
                    <a:pt x="0" y="6"/>
                  </a:cubicBezTo>
                  <a:cubicBezTo>
                    <a:pt x="0" y="9"/>
                    <a:pt x="2" y="11"/>
                    <a:pt x="4" y="12"/>
                  </a:cubicBezTo>
                  <a:cubicBezTo>
                    <a:pt x="4" y="31"/>
                    <a:pt x="4" y="31"/>
                    <a:pt x="4" y="31"/>
                  </a:cubicBezTo>
                  <a:cubicBezTo>
                    <a:pt x="2" y="32"/>
                    <a:pt x="0" y="34"/>
                    <a:pt x="0" y="37"/>
                  </a:cubicBezTo>
                  <a:cubicBezTo>
                    <a:pt x="0" y="40"/>
                    <a:pt x="3" y="43"/>
                    <a:pt x="6" y="43"/>
                  </a:cubicBezTo>
                  <a:cubicBezTo>
                    <a:pt x="10" y="43"/>
                    <a:pt x="12" y="40"/>
                    <a:pt x="12" y="37"/>
                  </a:cubicBezTo>
                  <a:cubicBezTo>
                    <a:pt x="12" y="34"/>
                    <a:pt x="11" y="32"/>
                    <a:pt x="9" y="31"/>
                  </a:cubicBezTo>
                  <a:cubicBezTo>
                    <a:pt x="9" y="12"/>
                    <a:pt x="9" y="12"/>
                    <a:pt x="9" y="12"/>
                  </a:cubicBezTo>
                  <a:cubicBezTo>
                    <a:pt x="11" y="11"/>
                    <a:pt x="12" y="9"/>
                    <a:pt x="12" y="6"/>
                  </a:cubicBezTo>
                  <a:close/>
                </a:path>
              </a:pathLst>
            </a:custGeom>
            <a:solidFill>
              <a:srgbClr val="CE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85" name="Freeform 86"/>
            <p:cNvSpPr>
              <a:spLocks noEditPoints="1"/>
            </p:cNvSpPr>
            <p:nvPr/>
          </p:nvSpPr>
          <p:spPr bwMode="auto">
            <a:xfrm>
              <a:off x="4603751" y="2290763"/>
              <a:ext cx="71438" cy="68263"/>
            </a:xfrm>
            <a:custGeom>
              <a:gdLst>
                <a:gd name="T0" fmla="*/ 79 w 80"/>
                <a:gd name="T1" fmla="*/ 24 h 75"/>
                <a:gd name="T2" fmla="*/ 66 w 80"/>
                <a:gd name="T3" fmla="*/ 68 h 75"/>
                <a:gd name="T4" fmla="*/ 57 w 80"/>
                <a:gd name="T5" fmla="*/ 75 h 75"/>
                <a:gd name="T6" fmla="*/ 13 w 80"/>
                <a:gd name="T7" fmla="*/ 75 h 75"/>
                <a:gd name="T8" fmla="*/ 1 w 80"/>
                <a:gd name="T9" fmla="*/ 66 h 75"/>
                <a:gd name="T10" fmla="*/ 1 w 80"/>
                <a:gd name="T11" fmla="*/ 60 h 75"/>
                <a:gd name="T12" fmla="*/ 1 w 80"/>
                <a:gd name="T13" fmla="*/ 57 h 75"/>
                <a:gd name="T14" fmla="*/ 1 w 80"/>
                <a:gd name="T15" fmla="*/ 55 h 75"/>
                <a:gd name="T16" fmla="*/ 3 w 80"/>
                <a:gd name="T17" fmla="*/ 52 h 75"/>
                <a:gd name="T18" fmla="*/ 6 w 80"/>
                <a:gd name="T19" fmla="*/ 43 h 75"/>
                <a:gd name="T20" fmla="*/ 6 w 80"/>
                <a:gd name="T21" fmla="*/ 40 h 75"/>
                <a:gd name="T22" fmla="*/ 8 w 80"/>
                <a:gd name="T23" fmla="*/ 38 h 75"/>
                <a:gd name="T24" fmla="*/ 11 w 80"/>
                <a:gd name="T25" fmla="*/ 29 h 75"/>
                <a:gd name="T26" fmla="*/ 11 w 80"/>
                <a:gd name="T27" fmla="*/ 26 h 75"/>
                <a:gd name="T28" fmla="*/ 13 w 80"/>
                <a:gd name="T29" fmla="*/ 24 h 75"/>
                <a:gd name="T30" fmla="*/ 16 w 80"/>
                <a:gd name="T31" fmla="*/ 15 h 75"/>
                <a:gd name="T32" fmla="*/ 16 w 80"/>
                <a:gd name="T33" fmla="*/ 13 h 75"/>
                <a:gd name="T34" fmla="*/ 18 w 80"/>
                <a:gd name="T35" fmla="*/ 10 h 75"/>
                <a:gd name="T36" fmla="*/ 27 w 80"/>
                <a:gd name="T37" fmla="*/ 2 h 75"/>
                <a:gd name="T38" fmla="*/ 27 w 80"/>
                <a:gd name="T39" fmla="*/ 2 h 75"/>
                <a:gd name="T40" fmla="*/ 29 w 80"/>
                <a:gd name="T41" fmla="*/ 2 h 75"/>
                <a:gd name="T42" fmla="*/ 65 w 80"/>
                <a:gd name="T43" fmla="*/ 2 h 75"/>
                <a:gd name="T44" fmla="*/ 71 w 80"/>
                <a:gd name="T45" fmla="*/ 4 h 75"/>
                <a:gd name="T46" fmla="*/ 72 w 80"/>
                <a:gd name="T47" fmla="*/ 10 h 75"/>
                <a:gd name="T48" fmla="*/ 59 w 80"/>
                <a:gd name="T49" fmla="*/ 54 h 75"/>
                <a:gd name="T50" fmla="*/ 49 w 80"/>
                <a:gd name="T51" fmla="*/ 63 h 75"/>
                <a:gd name="T52" fmla="*/ 8 w 80"/>
                <a:gd name="T53" fmla="*/ 63 h 75"/>
                <a:gd name="T54" fmla="*/ 6 w 80"/>
                <a:gd name="T55" fmla="*/ 63 h 75"/>
                <a:gd name="T56" fmla="*/ 6 w 80"/>
                <a:gd name="T57" fmla="*/ 65 h 75"/>
                <a:gd name="T58" fmla="*/ 13 w 80"/>
                <a:gd name="T59" fmla="*/ 69 h 75"/>
                <a:gd name="T60" fmla="*/ 57 w 80"/>
                <a:gd name="T61" fmla="*/ 69 h 75"/>
                <a:gd name="T62" fmla="*/ 61 w 80"/>
                <a:gd name="T63" fmla="*/ 66 h 75"/>
                <a:gd name="T64" fmla="*/ 75 w 80"/>
                <a:gd name="T65" fmla="*/ 19 h 75"/>
                <a:gd name="T66" fmla="*/ 75 w 80"/>
                <a:gd name="T67" fmla="*/ 16 h 75"/>
                <a:gd name="T68" fmla="*/ 78 w 80"/>
                <a:gd name="T69" fmla="*/ 18 h 75"/>
                <a:gd name="T70" fmla="*/ 79 w 80"/>
                <a:gd name="T71" fmla="*/ 24 h 75"/>
                <a:gd name="T72" fmla="*/ 25 w 80"/>
                <a:gd name="T73" fmla="*/ 32 h 75"/>
                <a:gd name="T74" fmla="*/ 54 w 80"/>
                <a:gd name="T75" fmla="*/ 32 h 75"/>
                <a:gd name="T76" fmla="*/ 56 w 80"/>
                <a:gd name="T77" fmla="*/ 30 h 75"/>
                <a:gd name="T78" fmla="*/ 57 w 80"/>
                <a:gd name="T79" fmla="*/ 27 h 75"/>
                <a:gd name="T80" fmla="*/ 56 w 80"/>
                <a:gd name="T81" fmla="*/ 26 h 75"/>
                <a:gd name="T82" fmla="*/ 27 w 80"/>
                <a:gd name="T83" fmla="*/ 26 h 75"/>
                <a:gd name="T84" fmla="*/ 25 w 80"/>
                <a:gd name="T85" fmla="*/ 27 h 75"/>
                <a:gd name="T86" fmla="*/ 24 w 80"/>
                <a:gd name="T87" fmla="*/ 30 h 75"/>
                <a:gd name="T88" fmla="*/ 25 w 80"/>
                <a:gd name="T89" fmla="*/ 32 h 75"/>
                <a:gd name="T90" fmla="*/ 29 w 80"/>
                <a:gd name="T91" fmla="*/ 20 h 75"/>
                <a:gd name="T92" fmla="*/ 58 w 80"/>
                <a:gd name="T93" fmla="*/ 20 h 75"/>
                <a:gd name="T94" fmla="*/ 60 w 80"/>
                <a:gd name="T95" fmla="*/ 18 h 75"/>
                <a:gd name="T96" fmla="*/ 61 w 80"/>
                <a:gd name="T97" fmla="*/ 15 h 75"/>
                <a:gd name="T98" fmla="*/ 60 w 80"/>
                <a:gd name="T99" fmla="*/ 14 h 75"/>
                <a:gd name="T100" fmla="*/ 31 w 80"/>
                <a:gd name="T101" fmla="*/ 14 h 75"/>
                <a:gd name="T102" fmla="*/ 29 w 80"/>
                <a:gd name="T103" fmla="*/ 15 h 75"/>
                <a:gd name="T104" fmla="*/ 28 w 80"/>
                <a:gd name="T105" fmla="*/ 18 h 75"/>
                <a:gd name="T106" fmla="*/ 29 w 80"/>
                <a:gd name="T107" fmla="*/ 20 h 7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75">
                  <a:moveTo>
                    <a:pt x="79" y="24"/>
                  </a:moveTo>
                  <a:cubicBezTo>
                    <a:pt x="66" y="68"/>
                    <a:pt x="66" y="68"/>
                    <a:pt x="66" y="68"/>
                  </a:cubicBezTo>
                  <a:cubicBezTo>
                    <a:pt x="65" y="72"/>
                    <a:pt x="61" y="75"/>
                    <a:pt x="57" y="75"/>
                  </a:cubicBezTo>
                  <a:cubicBezTo>
                    <a:pt x="13" y="75"/>
                    <a:pt x="13" y="75"/>
                    <a:pt x="13" y="75"/>
                  </a:cubicBezTo>
                  <a:cubicBezTo>
                    <a:pt x="8" y="75"/>
                    <a:pt x="3" y="71"/>
                    <a:pt x="1" y="66"/>
                  </a:cubicBezTo>
                  <a:cubicBezTo>
                    <a:pt x="0" y="64"/>
                    <a:pt x="0" y="62"/>
                    <a:pt x="1" y="60"/>
                  </a:cubicBezTo>
                  <a:cubicBezTo>
                    <a:pt x="1" y="59"/>
                    <a:pt x="1" y="58"/>
                    <a:pt x="1" y="57"/>
                  </a:cubicBezTo>
                  <a:cubicBezTo>
                    <a:pt x="1" y="56"/>
                    <a:pt x="1" y="55"/>
                    <a:pt x="1" y="55"/>
                  </a:cubicBezTo>
                  <a:cubicBezTo>
                    <a:pt x="1" y="54"/>
                    <a:pt x="2" y="53"/>
                    <a:pt x="3" y="52"/>
                  </a:cubicBezTo>
                  <a:cubicBezTo>
                    <a:pt x="4" y="49"/>
                    <a:pt x="6" y="45"/>
                    <a:pt x="6" y="43"/>
                  </a:cubicBezTo>
                  <a:cubicBezTo>
                    <a:pt x="6" y="42"/>
                    <a:pt x="6" y="41"/>
                    <a:pt x="6" y="40"/>
                  </a:cubicBezTo>
                  <a:cubicBezTo>
                    <a:pt x="6" y="39"/>
                    <a:pt x="7" y="39"/>
                    <a:pt x="8" y="38"/>
                  </a:cubicBezTo>
                  <a:cubicBezTo>
                    <a:pt x="9" y="36"/>
                    <a:pt x="11" y="31"/>
                    <a:pt x="11" y="29"/>
                  </a:cubicBezTo>
                  <a:cubicBezTo>
                    <a:pt x="11" y="28"/>
                    <a:pt x="11" y="27"/>
                    <a:pt x="11" y="26"/>
                  </a:cubicBezTo>
                  <a:cubicBezTo>
                    <a:pt x="11" y="25"/>
                    <a:pt x="12" y="25"/>
                    <a:pt x="13" y="24"/>
                  </a:cubicBezTo>
                  <a:cubicBezTo>
                    <a:pt x="14" y="22"/>
                    <a:pt x="16" y="18"/>
                    <a:pt x="16" y="15"/>
                  </a:cubicBezTo>
                  <a:cubicBezTo>
                    <a:pt x="16" y="14"/>
                    <a:pt x="16" y="13"/>
                    <a:pt x="16" y="13"/>
                  </a:cubicBezTo>
                  <a:cubicBezTo>
                    <a:pt x="16" y="12"/>
                    <a:pt x="17" y="11"/>
                    <a:pt x="18" y="10"/>
                  </a:cubicBezTo>
                  <a:cubicBezTo>
                    <a:pt x="20" y="7"/>
                    <a:pt x="21" y="0"/>
                    <a:pt x="27" y="2"/>
                  </a:cubicBezTo>
                  <a:cubicBezTo>
                    <a:pt x="27" y="2"/>
                    <a:pt x="27" y="2"/>
                    <a:pt x="27" y="2"/>
                  </a:cubicBezTo>
                  <a:cubicBezTo>
                    <a:pt x="27" y="2"/>
                    <a:pt x="28" y="2"/>
                    <a:pt x="29" y="2"/>
                  </a:cubicBezTo>
                  <a:cubicBezTo>
                    <a:pt x="65" y="2"/>
                    <a:pt x="65" y="2"/>
                    <a:pt x="65" y="2"/>
                  </a:cubicBezTo>
                  <a:cubicBezTo>
                    <a:pt x="68" y="2"/>
                    <a:pt x="70" y="3"/>
                    <a:pt x="71" y="4"/>
                  </a:cubicBezTo>
                  <a:cubicBezTo>
                    <a:pt x="72" y="6"/>
                    <a:pt x="72" y="8"/>
                    <a:pt x="72" y="10"/>
                  </a:cubicBezTo>
                  <a:cubicBezTo>
                    <a:pt x="59" y="54"/>
                    <a:pt x="59" y="54"/>
                    <a:pt x="59" y="54"/>
                  </a:cubicBezTo>
                  <a:cubicBezTo>
                    <a:pt x="56" y="61"/>
                    <a:pt x="55" y="63"/>
                    <a:pt x="49" y="63"/>
                  </a:cubicBezTo>
                  <a:cubicBezTo>
                    <a:pt x="8" y="63"/>
                    <a:pt x="8" y="63"/>
                    <a:pt x="8" y="63"/>
                  </a:cubicBezTo>
                  <a:cubicBezTo>
                    <a:pt x="7" y="63"/>
                    <a:pt x="6" y="63"/>
                    <a:pt x="6" y="63"/>
                  </a:cubicBezTo>
                  <a:cubicBezTo>
                    <a:pt x="5" y="64"/>
                    <a:pt x="5" y="64"/>
                    <a:pt x="6" y="65"/>
                  </a:cubicBezTo>
                  <a:cubicBezTo>
                    <a:pt x="7" y="68"/>
                    <a:pt x="10" y="69"/>
                    <a:pt x="13" y="69"/>
                  </a:cubicBezTo>
                  <a:cubicBezTo>
                    <a:pt x="57" y="69"/>
                    <a:pt x="57" y="69"/>
                    <a:pt x="57" y="69"/>
                  </a:cubicBezTo>
                  <a:cubicBezTo>
                    <a:pt x="58" y="69"/>
                    <a:pt x="60" y="68"/>
                    <a:pt x="61" y="66"/>
                  </a:cubicBezTo>
                  <a:cubicBezTo>
                    <a:pt x="75" y="19"/>
                    <a:pt x="75" y="19"/>
                    <a:pt x="75" y="19"/>
                  </a:cubicBezTo>
                  <a:cubicBezTo>
                    <a:pt x="76" y="18"/>
                    <a:pt x="76" y="17"/>
                    <a:pt x="75" y="16"/>
                  </a:cubicBezTo>
                  <a:cubicBezTo>
                    <a:pt x="77" y="17"/>
                    <a:pt x="78" y="17"/>
                    <a:pt x="78" y="18"/>
                  </a:cubicBezTo>
                  <a:cubicBezTo>
                    <a:pt x="79" y="20"/>
                    <a:pt x="80" y="22"/>
                    <a:pt x="79" y="24"/>
                  </a:cubicBezTo>
                  <a:close/>
                  <a:moveTo>
                    <a:pt x="25" y="32"/>
                  </a:moveTo>
                  <a:cubicBezTo>
                    <a:pt x="54" y="32"/>
                    <a:pt x="54" y="32"/>
                    <a:pt x="54" y="32"/>
                  </a:cubicBezTo>
                  <a:cubicBezTo>
                    <a:pt x="54" y="32"/>
                    <a:pt x="55" y="31"/>
                    <a:pt x="56" y="30"/>
                  </a:cubicBezTo>
                  <a:cubicBezTo>
                    <a:pt x="57" y="27"/>
                    <a:pt x="57" y="27"/>
                    <a:pt x="57" y="27"/>
                  </a:cubicBezTo>
                  <a:cubicBezTo>
                    <a:pt x="57" y="27"/>
                    <a:pt x="56" y="26"/>
                    <a:pt x="56" y="26"/>
                  </a:cubicBezTo>
                  <a:cubicBezTo>
                    <a:pt x="27" y="26"/>
                    <a:pt x="27" y="26"/>
                    <a:pt x="27" y="26"/>
                  </a:cubicBezTo>
                  <a:cubicBezTo>
                    <a:pt x="26" y="26"/>
                    <a:pt x="25" y="27"/>
                    <a:pt x="25" y="27"/>
                  </a:cubicBezTo>
                  <a:cubicBezTo>
                    <a:pt x="24" y="30"/>
                    <a:pt x="24" y="30"/>
                    <a:pt x="24" y="30"/>
                  </a:cubicBezTo>
                  <a:cubicBezTo>
                    <a:pt x="23" y="31"/>
                    <a:pt x="24" y="32"/>
                    <a:pt x="25" y="32"/>
                  </a:cubicBezTo>
                  <a:close/>
                  <a:moveTo>
                    <a:pt x="29" y="20"/>
                  </a:moveTo>
                  <a:cubicBezTo>
                    <a:pt x="58" y="20"/>
                    <a:pt x="58" y="20"/>
                    <a:pt x="58" y="20"/>
                  </a:cubicBezTo>
                  <a:cubicBezTo>
                    <a:pt x="58" y="20"/>
                    <a:pt x="59" y="19"/>
                    <a:pt x="60" y="18"/>
                  </a:cubicBezTo>
                  <a:cubicBezTo>
                    <a:pt x="61" y="15"/>
                    <a:pt x="61" y="15"/>
                    <a:pt x="61" y="15"/>
                  </a:cubicBezTo>
                  <a:cubicBezTo>
                    <a:pt x="61" y="14"/>
                    <a:pt x="60" y="14"/>
                    <a:pt x="60" y="14"/>
                  </a:cubicBezTo>
                  <a:cubicBezTo>
                    <a:pt x="31" y="14"/>
                    <a:pt x="31" y="14"/>
                    <a:pt x="31" y="14"/>
                  </a:cubicBezTo>
                  <a:cubicBezTo>
                    <a:pt x="30" y="14"/>
                    <a:pt x="29" y="14"/>
                    <a:pt x="29" y="15"/>
                  </a:cubicBezTo>
                  <a:cubicBezTo>
                    <a:pt x="28" y="18"/>
                    <a:pt x="28" y="18"/>
                    <a:pt x="28" y="18"/>
                  </a:cubicBezTo>
                  <a:cubicBezTo>
                    <a:pt x="27" y="19"/>
                    <a:pt x="28" y="20"/>
                    <a:pt x="29" y="20"/>
                  </a:cubicBezTo>
                  <a:close/>
                </a:path>
              </a:pathLst>
            </a:custGeom>
            <a:solidFill>
              <a:srgbClr val="CE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86" name="Freeform 87"/>
            <p:cNvSpPr>
              <a:spLocks noEditPoints="1"/>
            </p:cNvSpPr>
            <p:nvPr/>
          </p:nvSpPr>
          <p:spPr bwMode="auto">
            <a:xfrm>
              <a:off x="3624263" y="1546225"/>
              <a:ext cx="42863" cy="31750"/>
            </a:xfrm>
            <a:custGeom>
              <a:gdLst>
                <a:gd name="T0" fmla="*/ 48 w 48"/>
                <a:gd name="T1" fmla="*/ 29 h 34"/>
                <a:gd name="T2" fmla="*/ 44 w 48"/>
                <a:gd name="T3" fmla="*/ 34 h 34"/>
                <a:gd name="T4" fmla="*/ 5 w 48"/>
                <a:gd name="T5" fmla="*/ 34 h 34"/>
                <a:gd name="T6" fmla="*/ 0 w 48"/>
                <a:gd name="T7" fmla="*/ 29 h 34"/>
                <a:gd name="T8" fmla="*/ 0 w 48"/>
                <a:gd name="T9" fmla="*/ 3 h 34"/>
                <a:gd name="T10" fmla="*/ 6 w 48"/>
                <a:gd name="T11" fmla="*/ 3 h 34"/>
                <a:gd name="T12" fmla="*/ 6 w 48"/>
                <a:gd name="T13" fmla="*/ 0 h 34"/>
                <a:gd name="T14" fmla="*/ 48 w 48"/>
                <a:gd name="T15" fmla="*/ 0 h 34"/>
                <a:gd name="T16" fmla="*/ 48 w 48"/>
                <a:gd name="T17" fmla="*/ 29 h 34"/>
                <a:gd name="T18" fmla="*/ 6 w 48"/>
                <a:gd name="T19" fmla="*/ 6 h 34"/>
                <a:gd name="T20" fmla="*/ 3 w 48"/>
                <a:gd name="T21" fmla="*/ 6 h 34"/>
                <a:gd name="T22" fmla="*/ 3 w 48"/>
                <a:gd name="T23" fmla="*/ 29 h 34"/>
                <a:gd name="T24" fmla="*/ 5 w 48"/>
                <a:gd name="T25" fmla="*/ 31 h 34"/>
                <a:gd name="T26" fmla="*/ 6 w 48"/>
                <a:gd name="T27" fmla="*/ 29 h 34"/>
                <a:gd name="T28" fmla="*/ 6 w 48"/>
                <a:gd name="T29" fmla="*/ 6 h 34"/>
                <a:gd name="T30" fmla="*/ 45 w 48"/>
                <a:gd name="T31" fmla="*/ 3 h 34"/>
                <a:gd name="T32" fmla="*/ 9 w 48"/>
                <a:gd name="T33" fmla="*/ 3 h 34"/>
                <a:gd name="T34" fmla="*/ 9 w 48"/>
                <a:gd name="T35" fmla="*/ 29 h 34"/>
                <a:gd name="T36" fmla="*/ 9 w 48"/>
                <a:gd name="T37" fmla="*/ 31 h 34"/>
                <a:gd name="T38" fmla="*/ 44 w 48"/>
                <a:gd name="T39" fmla="*/ 31 h 34"/>
                <a:gd name="T40" fmla="*/ 45 w 48"/>
                <a:gd name="T41" fmla="*/ 29 h 34"/>
                <a:gd name="T42" fmla="*/ 45 w 48"/>
                <a:gd name="T43" fmla="*/ 3 h 34"/>
                <a:gd name="T44" fmla="*/ 27 w 48"/>
                <a:gd name="T45" fmla="*/ 22 h 34"/>
                <a:gd name="T46" fmla="*/ 12 w 48"/>
                <a:gd name="T47" fmla="*/ 22 h 34"/>
                <a:gd name="T48" fmla="*/ 12 w 48"/>
                <a:gd name="T49" fmla="*/ 6 h 34"/>
                <a:gd name="T50" fmla="*/ 27 w 48"/>
                <a:gd name="T51" fmla="*/ 6 h 34"/>
                <a:gd name="T52" fmla="*/ 27 w 48"/>
                <a:gd name="T53" fmla="*/ 22 h 34"/>
                <a:gd name="T54" fmla="*/ 27 w 48"/>
                <a:gd name="T55" fmla="*/ 28 h 34"/>
                <a:gd name="T56" fmla="*/ 12 w 48"/>
                <a:gd name="T57" fmla="*/ 28 h 34"/>
                <a:gd name="T58" fmla="*/ 12 w 48"/>
                <a:gd name="T59" fmla="*/ 25 h 34"/>
                <a:gd name="T60" fmla="*/ 27 w 48"/>
                <a:gd name="T61" fmla="*/ 25 h 34"/>
                <a:gd name="T62" fmla="*/ 27 w 48"/>
                <a:gd name="T63" fmla="*/ 28 h 34"/>
                <a:gd name="T64" fmla="*/ 15 w 48"/>
                <a:gd name="T65" fmla="*/ 10 h 34"/>
                <a:gd name="T66" fmla="*/ 15 w 48"/>
                <a:gd name="T67" fmla="*/ 19 h 34"/>
                <a:gd name="T68" fmla="*/ 24 w 48"/>
                <a:gd name="T69" fmla="*/ 19 h 34"/>
                <a:gd name="T70" fmla="*/ 24 w 48"/>
                <a:gd name="T71" fmla="*/ 10 h 34"/>
                <a:gd name="T72" fmla="*/ 15 w 48"/>
                <a:gd name="T73" fmla="*/ 10 h 34"/>
                <a:gd name="T74" fmla="*/ 42 w 48"/>
                <a:gd name="T75" fmla="*/ 10 h 34"/>
                <a:gd name="T76" fmla="*/ 30 w 48"/>
                <a:gd name="T77" fmla="*/ 10 h 34"/>
                <a:gd name="T78" fmla="*/ 30 w 48"/>
                <a:gd name="T79" fmla="*/ 6 h 34"/>
                <a:gd name="T80" fmla="*/ 42 w 48"/>
                <a:gd name="T81" fmla="*/ 6 h 34"/>
                <a:gd name="T82" fmla="*/ 42 w 48"/>
                <a:gd name="T83" fmla="*/ 10 h 34"/>
                <a:gd name="T84" fmla="*/ 42 w 48"/>
                <a:gd name="T85" fmla="*/ 16 h 34"/>
                <a:gd name="T86" fmla="*/ 30 w 48"/>
                <a:gd name="T87" fmla="*/ 16 h 34"/>
                <a:gd name="T88" fmla="*/ 30 w 48"/>
                <a:gd name="T89" fmla="*/ 13 h 34"/>
                <a:gd name="T90" fmla="*/ 42 w 48"/>
                <a:gd name="T91" fmla="*/ 13 h 34"/>
                <a:gd name="T92" fmla="*/ 42 w 48"/>
                <a:gd name="T93" fmla="*/ 16 h 34"/>
                <a:gd name="T94" fmla="*/ 42 w 48"/>
                <a:gd name="T95" fmla="*/ 22 h 34"/>
                <a:gd name="T96" fmla="*/ 30 w 48"/>
                <a:gd name="T97" fmla="*/ 22 h 34"/>
                <a:gd name="T98" fmla="*/ 30 w 48"/>
                <a:gd name="T99" fmla="*/ 19 h 34"/>
                <a:gd name="T100" fmla="*/ 42 w 48"/>
                <a:gd name="T101" fmla="*/ 19 h 34"/>
                <a:gd name="T102" fmla="*/ 42 w 48"/>
                <a:gd name="T103" fmla="*/ 22 h 34"/>
                <a:gd name="T104" fmla="*/ 42 w 48"/>
                <a:gd name="T105" fmla="*/ 28 h 34"/>
                <a:gd name="T106" fmla="*/ 30 w 48"/>
                <a:gd name="T107" fmla="*/ 28 h 34"/>
                <a:gd name="T108" fmla="*/ 30 w 48"/>
                <a:gd name="T109" fmla="*/ 25 h 34"/>
                <a:gd name="T110" fmla="*/ 42 w 48"/>
                <a:gd name="T111" fmla="*/ 25 h 34"/>
                <a:gd name="T112" fmla="*/ 42 w 48"/>
                <a:gd name="T113" fmla="*/ 28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 h="34">
                  <a:moveTo>
                    <a:pt x="48" y="29"/>
                  </a:moveTo>
                  <a:cubicBezTo>
                    <a:pt x="48" y="32"/>
                    <a:pt x="46" y="34"/>
                    <a:pt x="44" y="34"/>
                  </a:cubicBezTo>
                  <a:cubicBezTo>
                    <a:pt x="5" y="34"/>
                    <a:pt x="5" y="34"/>
                    <a:pt x="5" y="34"/>
                  </a:cubicBezTo>
                  <a:cubicBezTo>
                    <a:pt x="2" y="34"/>
                    <a:pt x="0" y="32"/>
                    <a:pt x="0" y="29"/>
                  </a:cubicBezTo>
                  <a:cubicBezTo>
                    <a:pt x="0" y="3"/>
                    <a:pt x="0" y="3"/>
                    <a:pt x="0" y="3"/>
                  </a:cubicBezTo>
                  <a:cubicBezTo>
                    <a:pt x="6" y="3"/>
                    <a:pt x="6" y="3"/>
                    <a:pt x="6" y="3"/>
                  </a:cubicBezTo>
                  <a:cubicBezTo>
                    <a:pt x="6" y="0"/>
                    <a:pt x="6" y="0"/>
                    <a:pt x="6" y="0"/>
                  </a:cubicBezTo>
                  <a:cubicBezTo>
                    <a:pt x="48" y="0"/>
                    <a:pt x="48" y="0"/>
                    <a:pt x="48" y="0"/>
                  </a:cubicBezTo>
                  <a:lnTo>
                    <a:pt x="48" y="29"/>
                  </a:lnTo>
                  <a:close/>
                  <a:moveTo>
                    <a:pt x="6" y="6"/>
                  </a:moveTo>
                  <a:cubicBezTo>
                    <a:pt x="3" y="6"/>
                    <a:pt x="3" y="6"/>
                    <a:pt x="3" y="6"/>
                  </a:cubicBezTo>
                  <a:cubicBezTo>
                    <a:pt x="3" y="29"/>
                    <a:pt x="3" y="29"/>
                    <a:pt x="3" y="29"/>
                  </a:cubicBezTo>
                  <a:cubicBezTo>
                    <a:pt x="3" y="30"/>
                    <a:pt x="4" y="31"/>
                    <a:pt x="5" y="31"/>
                  </a:cubicBezTo>
                  <a:cubicBezTo>
                    <a:pt x="6" y="31"/>
                    <a:pt x="6" y="30"/>
                    <a:pt x="6" y="29"/>
                  </a:cubicBezTo>
                  <a:lnTo>
                    <a:pt x="6" y="6"/>
                  </a:lnTo>
                  <a:close/>
                  <a:moveTo>
                    <a:pt x="45" y="3"/>
                  </a:moveTo>
                  <a:cubicBezTo>
                    <a:pt x="9" y="3"/>
                    <a:pt x="9" y="3"/>
                    <a:pt x="9" y="3"/>
                  </a:cubicBezTo>
                  <a:cubicBezTo>
                    <a:pt x="9" y="29"/>
                    <a:pt x="9" y="29"/>
                    <a:pt x="9" y="29"/>
                  </a:cubicBezTo>
                  <a:cubicBezTo>
                    <a:pt x="9" y="30"/>
                    <a:pt x="9" y="30"/>
                    <a:pt x="9" y="31"/>
                  </a:cubicBezTo>
                  <a:cubicBezTo>
                    <a:pt x="44" y="31"/>
                    <a:pt x="44" y="31"/>
                    <a:pt x="44" y="31"/>
                  </a:cubicBezTo>
                  <a:cubicBezTo>
                    <a:pt x="45" y="31"/>
                    <a:pt x="45" y="30"/>
                    <a:pt x="45" y="29"/>
                  </a:cubicBezTo>
                  <a:lnTo>
                    <a:pt x="45" y="3"/>
                  </a:lnTo>
                  <a:close/>
                  <a:moveTo>
                    <a:pt x="27" y="22"/>
                  </a:moveTo>
                  <a:cubicBezTo>
                    <a:pt x="12" y="22"/>
                    <a:pt x="12" y="22"/>
                    <a:pt x="12" y="22"/>
                  </a:cubicBezTo>
                  <a:cubicBezTo>
                    <a:pt x="12" y="6"/>
                    <a:pt x="12" y="6"/>
                    <a:pt x="12" y="6"/>
                  </a:cubicBezTo>
                  <a:cubicBezTo>
                    <a:pt x="27" y="6"/>
                    <a:pt x="27" y="6"/>
                    <a:pt x="27" y="6"/>
                  </a:cubicBezTo>
                  <a:lnTo>
                    <a:pt x="27" y="22"/>
                  </a:lnTo>
                  <a:close/>
                  <a:moveTo>
                    <a:pt x="27" y="28"/>
                  </a:moveTo>
                  <a:cubicBezTo>
                    <a:pt x="12" y="28"/>
                    <a:pt x="12" y="28"/>
                    <a:pt x="12" y="28"/>
                  </a:cubicBezTo>
                  <a:cubicBezTo>
                    <a:pt x="12" y="25"/>
                    <a:pt x="12" y="25"/>
                    <a:pt x="12" y="25"/>
                  </a:cubicBezTo>
                  <a:cubicBezTo>
                    <a:pt x="27" y="25"/>
                    <a:pt x="27" y="25"/>
                    <a:pt x="27" y="25"/>
                  </a:cubicBezTo>
                  <a:lnTo>
                    <a:pt x="27" y="28"/>
                  </a:lnTo>
                  <a:close/>
                  <a:moveTo>
                    <a:pt x="15" y="10"/>
                  </a:moveTo>
                  <a:cubicBezTo>
                    <a:pt x="15" y="19"/>
                    <a:pt x="15" y="19"/>
                    <a:pt x="15" y="19"/>
                  </a:cubicBezTo>
                  <a:cubicBezTo>
                    <a:pt x="24" y="19"/>
                    <a:pt x="24" y="19"/>
                    <a:pt x="24" y="19"/>
                  </a:cubicBezTo>
                  <a:cubicBezTo>
                    <a:pt x="24" y="10"/>
                    <a:pt x="24" y="10"/>
                    <a:pt x="24" y="10"/>
                  </a:cubicBezTo>
                  <a:lnTo>
                    <a:pt x="15" y="10"/>
                  </a:lnTo>
                  <a:close/>
                  <a:moveTo>
                    <a:pt x="42" y="10"/>
                  </a:moveTo>
                  <a:cubicBezTo>
                    <a:pt x="30" y="10"/>
                    <a:pt x="30" y="10"/>
                    <a:pt x="30" y="10"/>
                  </a:cubicBezTo>
                  <a:cubicBezTo>
                    <a:pt x="30" y="6"/>
                    <a:pt x="30" y="6"/>
                    <a:pt x="30" y="6"/>
                  </a:cubicBezTo>
                  <a:cubicBezTo>
                    <a:pt x="42" y="6"/>
                    <a:pt x="42" y="6"/>
                    <a:pt x="42" y="6"/>
                  </a:cubicBezTo>
                  <a:lnTo>
                    <a:pt x="42" y="10"/>
                  </a:lnTo>
                  <a:close/>
                  <a:moveTo>
                    <a:pt x="42" y="16"/>
                  </a:moveTo>
                  <a:cubicBezTo>
                    <a:pt x="30" y="16"/>
                    <a:pt x="30" y="16"/>
                    <a:pt x="30" y="16"/>
                  </a:cubicBezTo>
                  <a:cubicBezTo>
                    <a:pt x="30" y="13"/>
                    <a:pt x="30" y="13"/>
                    <a:pt x="30" y="13"/>
                  </a:cubicBezTo>
                  <a:cubicBezTo>
                    <a:pt x="42" y="13"/>
                    <a:pt x="42" y="13"/>
                    <a:pt x="42" y="13"/>
                  </a:cubicBezTo>
                  <a:lnTo>
                    <a:pt x="42" y="16"/>
                  </a:lnTo>
                  <a:close/>
                  <a:moveTo>
                    <a:pt x="42" y="22"/>
                  </a:moveTo>
                  <a:cubicBezTo>
                    <a:pt x="30" y="22"/>
                    <a:pt x="30" y="22"/>
                    <a:pt x="30" y="22"/>
                  </a:cubicBezTo>
                  <a:cubicBezTo>
                    <a:pt x="30" y="19"/>
                    <a:pt x="30" y="19"/>
                    <a:pt x="30" y="19"/>
                  </a:cubicBezTo>
                  <a:cubicBezTo>
                    <a:pt x="42" y="19"/>
                    <a:pt x="42" y="19"/>
                    <a:pt x="42" y="19"/>
                  </a:cubicBezTo>
                  <a:lnTo>
                    <a:pt x="42" y="22"/>
                  </a:lnTo>
                  <a:close/>
                  <a:moveTo>
                    <a:pt x="42" y="28"/>
                  </a:moveTo>
                  <a:cubicBezTo>
                    <a:pt x="30" y="28"/>
                    <a:pt x="30" y="28"/>
                    <a:pt x="30" y="28"/>
                  </a:cubicBezTo>
                  <a:cubicBezTo>
                    <a:pt x="30" y="25"/>
                    <a:pt x="30" y="25"/>
                    <a:pt x="30" y="25"/>
                  </a:cubicBezTo>
                  <a:cubicBezTo>
                    <a:pt x="42" y="25"/>
                    <a:pt x="42" y="25"/>
                    <a:pt x="42" y="25"/>
                  </a:cubicBezTo>
                  <a:lnTo>
                    <a:pt x="42" y="28"/>
                  </a:lnTo>
                  <a:close/>
                </a:path>
              </a:pathLst>
            </a:custGeom>
            <a:solidFill>
              <a:srgbClr val="CE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87" name="Freeform 88"/>
            <p:cNvSpPr>
              <a:spLocks noEditPoints="1"/>
            </p:cNvSpPr>
            <p:nvPr/>
          </p:nvSpPr>
          <p:spPr bwMode="auto">
            <a:xfrm>
              <a:off x="4108451" y="2087563"/>
              <a:ext cx="138113" cy="127000"/>
            </a:xfrm>
            <a:custGeom>
              <a:gdLst>
                <a:gd name="T0" fmla="*/ 154 w 154"/>
                <a:gd name="T1" fmla="*/ 115 h 142"/>
                <a:gd name="T2" fmla="*/ 151 w 154"/>
                <a:gd name="T3" fmla="*/ 118 h 142"/>
                <a:gd name="T4" fmla="*/ 130 w 154"/>
                <a:gd name="T5" fmla="*/ 118 h 142"/>
                <a:gd name="T6" fmla="*/ 130 w 154"/>
                <a:gd name="T7" fmla="*/ 133 h 142"/>
                <a:gd name="T8" fmla="*/ 121 w 154"/>
                <a:gd name="T9" fmla="*/ 142 h 142"/>
                <a:gd name="T10" fmla="*/ 33 w 154"/>
                <a:gd name="T11" fmla="*/ 142 h 142"/>
                <a:gd name="T12" fmla="*/ 24 w 154"/>
                <a:gd name="T13" fmla="*/ 133 h 142"/>
                <a:gd name="T14" fmla="*/ 24 w 154"/>
                <a:gd name="T15" fmla="*/ 118 h 142"/>
                <a:gd name="T16" fmla="*/ 3 w 154"/>
                <a:gd name="T17" fmla="*/ 118 h 142"/>
                <a:gd name="T18" fmla="*/ 0 w 154"/>
                <a:gd name="T19" fmla="*/ 115 h 142"/>
                <a:gd name="T20" fmla="*/ 0 w 154"/>
                <a:gd name="T21" fmla="*/ 77 h 142"/>
                <a:gd name="T22" fmla="*/ 18 w 154"/>
                <a:gd name="T23" fmla="*/ 59 h 142"/>
                <a:gd name="T24" fmla="*/ 24 w 154"/>
                <a:gd name="T25" fmla="*/ 59 h 142"/>
                <a:gd name="T26" fmla="*/ 24 w 154"/>
                <a:gd name="T27" fmla="*/ 9 h 142"/>
                <a:gd name="T28" fmla="*/ 33 w 154"/>
                <a:gd name="T29" fmla="*/ 0 h 142"/>
                <a:gd name="T30" fmla="*/ 95 w 154"/>
                <a:gd name="T31" fmla="*/ 0 h 142"/>
                <a:gd name="T32" fmla="*/ 110 w 154"/>
                <a:gd name="T33" fmla="*/ 7 h 142"/>
                <a:gd name="T34" fmla="*/ 124 w 154"/>
                <a:gd name="T35" fmla="*/ 21 h 142"/>
                <a:gd name="T36" fmla="*/ 130 w 154"/>
                <a:gd name="T37" fmla="*/ 36 h 142"/>
                <a:gd name="T38" fmla="*/ 130 w 154"/>
                <a:gd name="T39" fmla="*/ 59 h 142"/>
                <a:gd name="T40" fmla="*/ 136 w 154"/>
                <a:gd name="T41" fmla="*/ 59 h 142"/>
                <a:gd name="T42" fmla="*/ 154 w 154"/>
                <a:gd name="T43" fmla="*/ 77 h 142"/>
                <a:gd name="T44" fmla="*/ 154 w 154"/>
                <a:gd name="T45" fmla="*/ 115 h 142"/>
                <a:gd name="T46" fmla="*/ 118 w 154"/>
                <a:gd name="T47" fmla="*/ 71 h 142"/>
                <a:gd name="T48" fmla="*/ 118 w 154"/>
                <a:gd name="T49" fmla="*/ 36 h 142"/>
                <a:gd name="T50" fmla="*/ 103 w 154"/>
                <a:gd name="T51" fmla="*/ 36 h 142"/>
                <a:gd name="T52" fmla="*/ 95 w 154"/>
                <a:gd name="T53" fmla="*/ 27 h 142"/>
                <a:gd name="T54" fmla="*/ 95 w 154"/>
                <a:gd name="T55" fmla="*/ 12 h 142"/>
                <a:gd name="T56" fmla="*/ 36 w 154"/>
                <a:gd name="T57" fmla="*/ 12 h 142"/>
                <a:gd name="T58" fmla="*/ 36 w 154"/>
                <a:gd name="T59" fmla="*/ 71 h 142"/>
                <a:gd name="T60" fmla="*/ 118 w 154"/>
                <a:gd name="T61" fmla="*/ 71 h 142"/>
                <a:gd name="T62" fmla="*/ 118 w 154"/>
                <a:gd name="T63" fmla="*/ 130 h 142"/>
                <a:gd name="T64" fmla="*/ 118 w 154"/>
                <a:gd name="T65" fmla="*/ 106 h 142"/>
                <a:gd name="T66" fmla="*/ 36 w 154"/>
                <a:gd name="T67" fmla="*/ 106 h 142"/>
                <a:gd name="T68" fmla="*/ 36 w 154"/>
                <a:gd name="T69" fmla="*/ 130 h 142"/>
                <a:gd name="T70" fmla="*/ 118 w 154"/>
                <a:gd name="T71" fmla="*/ 130 h 142"/>
                <a:gd name="T72" fmla="*/ 136 w 154"/>
                <a:gd name="T73" fmla="*/ 71 h 142"/>
                <a:gd name="T74" fmla="*/ 130 w 154"/>
                <a:gd name="T75" fmla="*/ 77 h 142"/>
                <a:gd name="T76" fmla="*/ 136 w 154"/>
                <a:gd name="T77" fmla="*/ 83 h 142"/>
                <a:gd name="T78" fmla="*/ 142 w 154"/>
                <a:gd name="T79" fmla="*/ 77 h 142"/>
                <a:gd name="T80" fmla="*/ 136 w 154"/>
                <a:gd name="T81" fmla="*/ 71 h 14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4" h="142">
                  <a:moveTo>
                    <a:pt x="154" y="115"/>
                  </a:moveTo>
                  <a:cubicBezTo>
                    <a:pt x="154" y="117"/>
                    <a:pt x="152" y="118"/>
                    <a:pt x="151" y="118"/>
                  </a:cubicBezTo>
                  <a:cubicBezTo>
                    <a:pt x="130" y="118"/>
                    <a:pt x="130" y="118"/>
                    <a:pt x="130" y="118"/>
                  </a:cubicBezTo>
                  <a:cubicBezTo>
                    <a:pt x="130" y="133"/>
                    <a:pt x="130" y="133"/>
                    <a:pt x="130" y="133"/>
                  </a:cubicBezTo>
                  <a:cubicBezTo>
                    <a:pt x="130" y="138"/>
                    <a:pt x="126" y="142"/>
                    <a:pt x="121" y="142"/>
                  </a:cubicBezTo>
                  <a:cubicBezTo>
                    <a:pt x="33" y="142"/>
                    <a:pt x="33" y="142"/>
                    <a:pt x="33" y="142"/>
                  </a:cubicBezTo>
                  <a:cubicBezTo>
                    <a:pt x="28" y="142"/>
                    <a:pt x="24" y="138"/>
                    <a:pt x="24" y="133"/>
                  </a:cubicBezTo>
                  <a:cubicBezTo>
                    <a:pt x="24" y="118"/>
                    <a:pt x="24" y="118"/>
                    <a:pt x="24" y="118"/>
                  </a:cubicBezTo>
                  <a:cubicBezTo>
                    <a:pt x="3" y="118"/>
                    <a:pt x="3" y="118"/>
                    <a:pt x="3" y="118"/>
                  </a:cubicBezTo>
                  <a:cubicBezTo>
                    <a:pt x="2" y="118"/>
                    <a:pt x="0" y="117"/>
                    <a:pt x="0" y="115"/>
                  </a:cubicBezTo>
                  <a:cubicBezTo>
                    <a:pt x="0" y="77"/>
                    <a:pt x="0" y="77"/>
                    <a:pt x="0" y="77"/>
                  </a:cubicBezTo>
                  <a:cubicBezTo>
                    <a:pt x="0" y="67"/>
                    <a:pt x="8" y="59"/>
                    <a:pt x="18" y="59"/>
                  </a:cubicBezTo>
                  <a:cubicBezTo>
                    <a:pt x="24" y="59"/>
                    <a:pt x="24" y="59"/>
                    <a:pt x="24" y="59"/>
                  </a:cubicBezTo>
                  <a:cubicBezTo>
                    <a:pt x="24" y="9"/>
                    <a:pt x="24" y="9"/>
                    <a:pt x="24" y="9"/>
                  </a:cubicBezTo>
                  <a:cubicBezTo>
                    <a:pt x="24" y="4"/>
                    <a:pt x="28" y="0"/>
                    <a:pt x="33" y="0"/>
                  </a:cubicBezTo>
                  <a:cubicBezTo>
                    <a:pt x="95" y="0"/>
                    <a:pt x="95" y="0"/>
                    <a:pt x="95" y="0"/>
                  </a:cubicBezTo>
                  <a:cubicBezTo>
                    <a:pt x="100" y="0"/>
                    <a:pt x="106" y="3"/>
                    <a:pt x="110" y="7"/>
                  </a:cubicBezTo>
                  <a:cubicBezTo>
                    <a:pt x="124" y="21"/>
                    <a:pt x="124" y="21"/>
                    <a:pt x="124" y="21"/>
                  </a:cubicBezTo>
                  <a:cubicBezTo>
                    <a:pt x="127" y="24"/>
                    <a:pt x="130" y="31"/>
                    <a:pt x="130" y="36"/>
                  </a:cubicBezTo>
                  <a:cubicBezTo>
                    <a:pt x="130" y="59"/>
                    <a:pt x="130" y="59"/>
                    <a:pt x="130" y="59"/>
                  </a:cubicBezTo>
                  <a:cubicBezTo>
                    <a:pt x="136" y="59"/>
                    <a:pt x="136" y="59"/>
                    <a:pt x="136" y="59"/>
                  </a:cubicBezTo>
                  <a:cubicBezTo>
                    <a:pt x="146" y="59"/>
                    <a:pt x="154" y="67"/>
                    <a:pt x="154" y="77"/>
                  </a:cubicBezTo>
                  <a:lnTo>
                    <a:pt x="154" y="115"/>
                  </a:lnTo>
                  <a:close/>
                  <a:moveTo>
                    <a:pt x="118" y="71"/>
                  </a:moveTo>
                  <a:cubicBezTo>
                    <a:pt x="118" y="36"/>
                    <a:pt x="118" y="36"/>
                    <a:pt x="118" y="36"/>
                  </a:cubicBezTo>
                  <a:cubicBezTo>
                    <a:pt x="103" y="36"/>
                    <a:pt x="103" y="36"/>
                    <a:pt x="103" y="36"/>
                  </a:cubicBezTo>
                  <a:cubicBezTo>
                    <a:pt x="99" y="36"/>
                    <a:pt x="95" y="32"/>
                    <a:pt x="95" y="27"/>
                  </a:cubicBezTo>
                  <a:cubicBezTo>
                    <a:pt x="95" y="12"/>
                    <a:pt x="95" y="12"/>
                    <a:pt x="95" y="12"/>
                  </a:cubicBezTo>
                  <a:cubicBezTo>
                    <a:pt x="36" y="12"/>
                    <a:pt x="36" y="12"/>
                    <a:pt x="36" y="12"/>
                  </a:cubicBezTo>
                  <a:cubicBezTo>
                    <a:pt x="36" y="71"/>
                    <a:pt x="36" y="71"/>
                    <a:pt x="36" y="71"/>
                  </a:cubicBezTo>
                  <a:lnTo>
                    <a:pt x="118" y="71"/>
                  </a:lnTo>
                  <a:close/>
                  <a:moveTo>
                    <a:pt x="118" y="130"/>
                  </a:moveTo>
                  <a:cubicBezTo>
                    <a:pt x="118" y="106"/>
                    <a:pt x="118" y="106"/>
                    <a:pt x="118" y="106"/>
                  </a:cubicBezTo>
                  <a:cubicBezTo>
                    <a:pt x="36" y="106"/>
                    <a:pt x="36" y="106"/>
                    <a:pt x="36" y="106"/>
                  </a:cubicBezTo>
                  <a:cubicBezTo>
                    <a:pt x="36" y="130"/>
                    <a:pt x="36" y="130"/>
                    <a:pt x="36" y="130"/>
                  </a:cubicBezTo>
                  <a:lnTo>
                    <a:pt x="118" y="130"/>
                  </a:lnTo>
                  <a:close/>
                  <a:moveTo>
                    <a:pt x="136" y="71"/>
                  </a:moveTo>
                  <a:cubicBezTo>
                    <a:pt x="133" y="71"/>
                    <a:pt x="130" y="74"/>
                    <a:pt x="130" y="77"/>
                  </a:cubicBezTo>
                  <a:cubicBezTo>
                    <a:pt x="130" y="80"/>
                    <a:pt x="133" y="83"/>
                    <a:pt x="136" y="83"/>
                  </a:cubicBezTo>
                  <a:cubicBezTo>
                    <a:pt x="139" y="83"/>
                    <a:pt x="142" y="80"/>
                    <a:pt x="142" y="77"/>
                  </a:cubicBezTo>
                  <a:cubicBezTo>
                    <a:pt x="142" y="74"/>
                    <a:pt x="139" y="71"/>
                    <a:pt x="136" y="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88" name="Freeform 89"/>
            <p:cNvSpPr/>
            <p:nvPr/>
          </p:nvSpPr>
          <p:spPr bwMode="auto">
            <a:xfrm>
              <a:off x="3987801" y="1638300"/>
              <a:ext cx="76200" cy="82550"/>
            </a:xfrm>
            <a:custGeom>
              <a:gdLst>
                <a:gd name="T0" fmla="*/ 85 w 85"/>
                <a:gd name="T1" fmla="*/ 68 h 92"/>
                <a:gd name="T2" fmla="*/ 67 w 85"/>
                <a:gd name="T3" fmla="*/ 78 h 92"/>
                <a:gd name="T4" fmla="*/ 49 w 85"/>
                <a:gd name="T5" fmla="*/ 68 h 92"/>
                <a:gd name="T6" fmla="*/ 67 w 85"/>
                <a:gd name="T7" fmla="*/ 57 h 92"/>
                <a:gd name="T8" fmla="*/ 78 w 85"/>
                <a:gd name="T9" fmla="*/ 59 h 92"/>
                <a:gd name="T10" fmla="*/ 78 w 85"/>
                <a:gd name="T11" fmla="*/ 29 h 92"/>
                <a:gd name="T12" fmla="*/ 35 w 85"/>
                <a:gd name="T13" fmla="*/ 43 h 92"/>
                <a:gd name="T14" fmla="*/ 35 w 85"/>
                <a:gd name="T15" fmla="*/ 82 h 92"/>
                <a:gd name="T16" fmla="*/ 18 w 85"/>
                <a:gd name="T17" fmla="*/ 92 h 92"/>
                <a:gd name="T18" fmla="*/ 0 w 85"/>
                <a:gd name="T19" fmla="*/ 82 h 92"/>
                <a:gd name="T20" fmla="*/ 18 w 85"/>
                <a:gd name="T21" fmla="*/ 71 h 92"/>
                <a:gd name="T22" fmla="*/ 28 w 85"/>
                <a:gd name="T23" fmla="*/ 73 h 92"/>
                <a:gd name="T24" fmla="*/ 28 w 85"/>
                <a:gd name="T25" fmla="*/ 20 h 92"/>
                <a:gd name="T26" fmla="*/ 32 w 85"/>
                <a:gd name="T27" fmla="*/ 15 h 92"/>
                <a:gd name="T28" fmla="*/ 78 w 85"/>
                <a:gd name="T29" fmla="*/ 1 h 92"/>
                <a:gd name="T30" fmla="*/ 79 w 85"/>
                <a:gd name="T31" fmla="*/ 0 h 92"/>
                <a:gd name="T32" fmla="*/ 85 w 85"/>
                <a:gd name="T33" fmla="*/ 6 h 92"/>
                <a:gd name="T34" fmla="*/ 85 w 85"/>
                <a:gd name="T35" fmla="*/ 68 h 9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92">
                  <a:moveTo>
                    <a:pt x="85" y="68"/>
                  </a:moveTo>
                  <a:cubicBezTo>
                    <a:pt x="85" y="75"/>
                    <a:pt x="73" y="78"/>
                    <a:pt x="67" y="78"/>
                  </a:cubicBezTo>
                  <a:cubicBezTo>
                    <a:pt x="61" y="78"/>
                    <a:pt x="49" y="75"/>
                    <a:pt x="49" y="68"/>
                  </a:cubicBezTo>
                  <a:cubicBezTo>
                    <a:pt x="49" y="60"/>
                    <a:pt x="61" y="57"/>
                    <a:pt x="67" y="57"/>
                  </a:cubicBezTo>
                  <a:cubicBezTo>
                    <a:pt x="71" y="57"/>
                    <a:pt x="74" y="58"/>
                    <a:pt x="78" y="59"/>
                  </a:cubicBezTo>
                  <a:cubicBezTo>
                    <a:pt x="78" y="29"/>
                    <a:pt x="78" y="29"/>
                    <a:pt x="78" y="29"/>
                  </a:cubicBezTo>
                  <a:cubicBezTo>
                    <a:pt x="35" y="43"/>
                    <a:pt x="35" y="43"/>
                    <a:pt x="35" y="43"/>
                  </a:cubicBezTo>
                  <a:cubicBezTo>
                    <a:pt x="35" y="82"/>
                    <a:pt x="35" y="82"/>
                    <a:pt x="35" y="82"/>
                  </a:cubicBezTo>
                  <a:cubicBezTo>
                    <a:pt x="35" y="90"/>
                    <a:pt x="24" y="92"/>
                    <a:pt x="18" y="92"/>
                  </a:cubicBezTo>
                  <a:cubicBezTo>
                    <a:pt x="11" y="92"/>
                    <a:pt x="0" y="90"/>
                    <a:pt x="0" y="82"/>
                  </a:cubicBezTo>
                  <a:cubicBezTo>
                    <a:pt x="0" y="74"/>
                    <a:pt x="11" y="71"/>
                    <a:pt x="18" y="71"/>
                  </a:cubicBezTo>
                  <a:cubicBezTo>
                    <a:pt x="21" y="71"/>
                    <a:pt x="25" y="72"/>
                    <a:pt x="28" y="73"/>
                  </a:cubicBezTo>
                  <a:cubicBezTo>
                    <a:pt x="28" y="20"/>
                    <a:pt x="28" y="20"/>
                    <a:pt x="28" y="20"/>
                  </a:cubicBezTo>
                  <a:cubicBezTo>
                    <a:pt x="28" y="17"/>
                    <a:pt x="30" y="15"/>
                    <a:pt x="32" y="15"/>
                  </a:cubicBezTo>
                  <a:cubicBezTo>
                    <a:pt x="78" y="1"/>
                    <a:pt x="78" y="1"/>
                    <a:pt x="78" y="1"/>
                  </a:cubicBezTo>
                  <a:cubicBezTo>
                    <a:pt x="78" y="0"/>
                    <a:pt x="79" y="0"/>
                    <a:pt x="79" y="0"/>
                  </a:cubicBezTo>
                  <a:cubicBezTo>
                    <a:pt x="82" y="0"/>
                    <a:pt x="85" y="3"/>
                    <a:pt x="85" y="6"/>
                  </a:cubicBezTo>
                  <a:lnTo>
                    <a:pt x="85" y="6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89" name="Freeform 90"/>
            <p:cNvSpPr>
              <a:spLocks noEditPoints="1"/>
            </p:cNvSpPr>
            <p:nvPr/>
          </p:nvSpPr>
          <p:spPr bwMode="auto">
            <a:xfrm>
              <a:off x="4116388" y="1814513"/>
              <a:ext cx="152400" cy="133350"/>
            </a:xfrm>
            <a:custGeom>
              <a:gdLst>
                <a:gd name="T0" fmla="*/ 171 w 171"/>
                <a:gd name="T1" fmla="*/ 61 h 149"/>
                <a:gd name="T2" fmla="*/ 159 w 171"/>
                <a:gd name="T3" fmla="*/ 73 h 149"/>
                <a:gd name="T4" fmla="*/ 159 w 171"/>
                <a:gd name="T5" fmla="*/ 110 h 149"/>
                <a:gd name="T6" fmla="*/ 146 w 171"/>
                <a:gd name="T7" fmla="*/ 122 h 149"/>
                <a:gd name="T8" fmla="*/ 69 w 171"/>
                <a:gd name="T9" fmla="*/ 86 h 149"/>
                <a:gd name="T10" fmla="*/ 61 w 171"/>
                <a:gd name="T11" fmla="*/ 110 h 149"/>
                <a:gd name="T12" fmla="*/ 73 w 171"/>
                <a:gd name="T13" fmla="*/ 137 h 149"/>
                <a:gd name="T14" fmla="*/ 34 w 171"/>
                <a:gd name="T15" fmla="*/ 141 h 149"/>
                <a:gd name="T16" fmla="*/ 27 w 171"/>
                <a:gd name="T17" fmla="*/ 85 h 149"/>
                <a:gd name="T18" fmla="*/ 15 w 171"/>
                <a:gd name="T19" fmla="*/ 85 h 149"/>
                <a:gd name="T20" fmla="*/ 0 w 171"/>
                <a:gd name="T21" fmla="*/ 70 h 149"/>
                <a:gd name="T22" fmla="*/ 0 w 171"/>
                <a:gd name="T23" fmla="*/ 52 h 149"/>
                <a:gd name="T24" fmla="*/ 15 w 171"/>
                <a:gd name="T25" fmla="*/ 37 h 149"/>
                <a:gd name="T26" fmla="*/ 61 w 171"/>
                <a:gd name="T27" fmla="*/ 37 h 149"/>
                <a:gd name="T28" fmla="*/ 146 w 171"/>
                <a:gd name="T29" fmla="*/ 0 h 149"/>
                <a:gd name="T30" fmla="*/ 159 w 171"/>
                <a:gd name="T31" fmla="*/ 12 h 149"/>
                <a:gd name="T32" fmla="*/ 159 w 171"/>
                <a:gd name="T33" fmla="*/ 49 h 149"/>
                <a:gd name="T34" fmla="*/ 171 w 171"/>
                <a:gd name="T35" fmla="*/ 61 h 149"/>
                <a:gd name="T36" fmla="*/ 146 w 171"/>
                <a:gd name="T37" fmla="*/ 15 h 149"/>
                <a:gd name="T38" fmla="*/ 73 w 171"/>
                <a:gd name="T39" fmla="*/ 48 h 149"/>
                <a:gd name="T40" fmla="*/ 73 w 171"/>
                <a:gd name="T41" fmla="*/ 74 h 149"/>
                <a:gd name="T42" fmla="*/ 146 w 171"/>
                <a:gd name="T43" fmla="*/ 106 h 149"/>
                <a:gd name="T44" fmla="*/ 146 w 171"/>
                <a:gd name="T45" fmla="*/ 15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1" h="149">
                  <a:moveTo>
                    <a:pt x="171" y="61"/>
                  </a:moveTo>
                  <a:cubicBezTo>
                    <a:pt x="171" y="68"/>
                    <a:pt x="165" y="73"/>
                    <a:pt x="159" y="73"/>
                  </a:cubicBezTo>
                  <a:cubicBezTo>
                    <a:pt x="159" y="110"/>
                    <a:pt x="159" y="110"/>
                    <a:pt x="159" y="110"/>
                  </a:cubicBezTo>
                  <a:cubicBezTo>
                    <a:pt x="159" y="116"/>
                    <a:pt x="153" y="122"/>
                    <a:pt x="146" y="122"/>
                  </a:cubicBezTo>
                  <a:cubicBezTo>
                    <a:pt x="129" y="108"/>
                    <a:pt x="102" y="89"/>
                    <a:pt x="69" y="86"/>
                  </a:cubicBezTo>
                  <a:cubicBezTo>
                    <a:pt x="58" y="90"/>
                    <a:pt x="54" y="103"/>
                    <a:pt x="61" y="110"/>
                  </a:cubicBezTo>
                  <a:cubicBezTo>
                    <a:pt x="55" y="121"/>
                    <a:pt x="63" y="129"/>
                    <a:pt x="73" y="137"/>
                  </a:cubicBezTo>
                  <a:cubicBezTo>
                    <a:pt x="67" y="149"/>
                    <a:pt x="43" y="149"/>
                    <a:pt x="34" y="141"/>
                  </a:cubicBezTo>
                  <a:cubicBezTo>
                    <a:pt x="28" y="124"/>
                    <a:pt x="20" y="107"/>
                    <a:pt x="27" y="85"/>
                  </a:cubicBezTo>
                  <a:cubicBezTo>
                    <a:pt x="15" y="85"/>
                    <a:pt x="15" y="85"/>
                    <a:pt x="15" y="85"/>
                  </a:cubicBezTo>
                  <a:cubicBezTo>
                    <a:pt x="7" y="85"/>
                    <a:pt x="0" y="79"/>
                    <a:pt x="0" y="70"/>
                  </a:cubicBezTo>
                  <a:cubicBezTo>
                    <a:pt x="0" y="52"/>
                    <a:pt x="0" y="52"/>
                    <a:pt x="0" y="52"/>
                  </a:cubicBezTo>
                  <a:cubicBezTo>
                    <a:pt x="0" y="43"/>
                    <a:pt x="7" y="37"/>
                    <a:pt x="15" y="37"/>
                  </a:cubicBezTo>
                  <a:cubicBezTo>
                    <a:pt x="61" y="37"/>
                    <a:pt x="61" y="37"/>
                    <a:pt x="61" y="37"/>
                  </a:cubicBezTo>
                  <a:cubicBezTo>
                    <a:pt x="98" y="37"/>
                    <a:pt x="128" y="15"/>
                    <a:pt x="146" y="0"/>
                  </a:cubicBezTo>
                  <a:cubicBezTo>
                    <a:pt x="153" y="0"/>
                    <a:pt x="159" y="6"/>
                    <a:pt x="159" y="12"/>
                  </a:cubicBezTo>
                  <a:cubicBezTo>
                    <a:pt x="159" y="49"/>
                    <a:pt x="159" y="49"/>
                    <a:pt x="159" y="49"/>
                  </a:cubicBezTo>
                  <a:cubicBezTo>
                    <a:pt x="165" y="49"/>
                    <a:pt x="171" y="54"/>
                    <a:pt x="171" y="61"/>
                  </a:cubicBezTo>
                  <a:close/>
                  <a:moveTo>
                    <a:pt x="146" y="15"/>
                  </a:moveTo>
                  <a:cubicBezTo>
                    <a:pt x="121" y="35"/>
                    <a:pt x="97" y="45"/>
                    <a:pt x="73" y="48"/>
                  </a:cubicBezTo>
                  <a:cubicBezTo>
                    <a:pt x="73" y="74"/>
                    <a:pt x="73" y="74"/>
                    <a:pt x="73" y="74"/>
                  </a:cubicBezTo>
                  <a:cubicBezTo>
                    <a:pt x="97" y="77"/>
                    <a:pt x="121" y="87"/>
                    <a:pt x="146" y="106"/>
                  </a:cubicBezTo>
                  <a:lnTo>
                    <a:pt x="146" y="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90" name="Freeform 91"/>
            <p:cNvSpPr>
              <a:spLocks noEditPoints="1"/>
            </p:cNvSpPr>
            <p:nvPr/>
          </p:nvSpPr>
          <p:spPr bwMode="auto">
            <a:xfrm>
              <a:off x="3521076" y="1749425"/>
              <a:ext cx="357188" cy="365125"/>
            </a:xfrm>
            <a:custGeom>
              <a:gdLst>
                <a:gd name="T0" fmla="*/ 32 w 398"/>
                <a:gd name="T1" fmla="*/ 72 h 406"/>
                <a:gd name="T2" fmla="*/ 88 w 398"/>
                <a:gd name="T3" fmla="*/ 72 h 406"/>
                <a:gd name="T4" fmla="*/ 112 w 398"/>
                <a:gd name="T5" fmla="*/ 187 h 406"/>
                <a:gd name="T6" fmla="*/ 32 w 398"/>
                <a:gd name="T7" fmla="*/ 72 h 406"/>
                <a:gd name="T8" fmla="*/ 199 w 398"/>
                <a:gd name="T9" fmla="*/ 27 h 406"/>
                <a:gd name="T10" fmla="*/ 283 w 398"/>
                <a:gd name="T11" fmla="*/ 61 h 406"/>
                <a:gd name="T12" fmla="*/ 199 w 398"/>
                <a:gd name="T13" fmla="*/ 94 h 406"/>
                <a:gd name="T14" fmla="*/ 115 w 398"/>
                <a:gd name="T15" fmla="*/ 61 h 406"/>
                <a:gd name="T16" fmla="*/ 199 w 398"/>
                <a:gd name="T17" fmla="*/ 27 h 406"/>
                <a:gd name="T18" fmla="*/ 286 w 398"/>
                <a:gd name="T19" fmla="*/ 187 h 406"/>
                <a:gd name="T20" fmla="*/ 310 w 398"/>
                <a:gd name="T21" fmla="*/ 72 h 406"/>
                <a:gd name="T22" fmla="*/ 366 w 398"/>
                <a:gd name="T23" fmla="*/ 72 h 406"/>
                <a:gd name="T24" fmla="*/ 286 w 398"/>
                <a:gd name="T25" fmla="*/ 187 h 406"/>
                <a:gd name="T26" fmla="*/ 225 w 398"/>
                <a:gd name="T27" fmla="*/ 299 h 406"/>
                <a:gd name="T28" fmla="*/ 289 w 398"/>
                <a:gd name="T29" fmla="*/ 223 h 406"/>
                <a:gd name="T30" fmla="*/ 398 w 398"/>
                <a:gd name="T31" fmla="*/ 56 h 406"/>
                <a:gd name="T32" fmla="*/ 382 w 398"/>
                <a:gd name="T33" fmla="*/ 41 h 406"/>
                <a:gd name="T34" fmla="*/ 306 w 398"/>
                <a:gd name="T35" fmla="*/ 41 h 406"/>
                <a:gd name="T36" fmla="*/ 199 w 398"/>
                <a:gd name="T37" fmla="*/ 0 h 406"/>
                <a:gd name="T38" fmla="*/ 92 w 398"/>
                <a:gd name="T39" fmla="*/ 41 h 406"/>
                <a:gd name="T40" fmla="*/ 16 w 398"/>
                <a:gd name="T41" fmla="*/ 41 h 406"/>
                <a:gd name="T42" fmla="*/ 0 w 398"/>
                <a:gd name="T43" fmla="*/ 56 h 406"/>
                <a:gd name="T44" fmla="*/ 109 w 398"/>
                <a:gd name="T45" fmla="*/ 223 h 406"/>
                <a:gd name="T46" fmla="*/ 173 w 398"/>
                <a:gd name="T47" fmla="*/ 299 h 406"/>
                <a:gd name="T48" fmla="*/ 173 w 398"/>
                <a:gd name="T49" fmla="*/ 328 h 406"/>
                <a:gd name="T50" fmla="*/ 101 w 398"/>
                <a:gd name="T51" fmla="*/ 366 h 406"/>
                <a:gd name="T52" fmla="*/ 199 w 398"/>
                <a:gd name="T53" fmla="*/ 406 h 406"/>
                <a:gd name="T54" fmla="*/ 297 w 398"/>
                <a:gd name="T55" fmla="*/ 366 h 406"/>
                <a:gd name="T56" fmla="*/ 225 w 398"/>
                <a:gd name="T57" fmla="*/ 328 h 406"/>
                <a:gd name="T58" fmla="*/ 225 w 398"/>
                <a:gd name="T59" fmla="*/ 299 h 40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8" h="406">
                  <a:moveTo>
                    <a:pt x="32" y="72"/>
                  </a:moveTo>
                  <a:cubicBezTo>
                    <a:pt x="88" y="72"/>
                    <a:pt x="88" y="72"/>
                    <a:pt x="88" y="72"/>
                  </a:cubicBezTo>
                  <a:cubicBezTo>
                    <a:pt x="89" y="125"/>
                    <a:pt x="99" y="161"/>
                    <a:pt x="112" y="187"/>
                  </a:cubicBezTo>
                  <a:cubicBezTo>
                    <a:pt x="73" y="161"/>
                    <a:pt x="38" y="131"/>
                    <a:pt x="32" y="72"/>
                  </a:cubicBezTo>
                  <a:close/>
                  <a:moveTo>
                    <a:pt x="199" y="27"/>
                  </a:moveTo>
                  <a:cubicBezTo>
                    <a:pt x="259" y="27"/>
                    <a:pt x="283" y="51"/>
                    <a:pt x="283" y="61"/>
                  </a:cubicBezTo>
                  <a:cubicBezTo>
                    <a:pt x="283" y="70"/>
                    <a:pt x="259" y="94"/>
                    <a:pt x="199" y="94"/>
                  </a:cubicBezTo>
                  <a:cubicBezTo>
                    <a:pt x="139" y="94"/>
                    <a:pt x="115" y="70"/>
                    <a:pt x="115" y="61"/>
                  </a:cubicBezTo>
                  <a:cubicBezTo>
                    <a:pt x="115" y="51"/>
                    <a:pt x="139" y="27"/>
                    <a:pt x="199" y="27"/>
                  </a:cubicBezTo>
                  <a:close/>
                  <a:moveTo>
                    <a:pt x="286" y="187"/>
                  </a:moveTo>
                  <a:cubicBezTo>
                    <a:pt x="299" y="161"/>
                    <a:pt x="309" y="125"/>
                    <a:pt x="310" y="72"/>
                  </a:cubicBezTo>
                  <a:cubicBezTo>
                    <a:pt x="366" y="72"/>
                    <a:pt x="366" y="72"/>
                    <a:pt x="366" y="72"/>
                  </a:cubicBezTo>
                  <a:cubicBezTo>
                    <a:pt x="361" y="131"/>
                    <a:pt x="325" y="161"/>
                    <a:pt x="286" y="187"/>
                  </a:cubicBezTo>
                  <a:close/>
                  <a:moveTo>
                    <a:pt x="225" y="299"/>
                  </a:moveTo>
                  <a:cubicBezTo>
                    <a:pt x="225" y="267"/>
                    <a:pt x="249" y="249"/>
                    <a:pt x="289" y="223"/>
                  </a:cubicBezTo>
                  <a:cubicBezTo>
                    <a:pt x="337" y="191"/>
                    <a:pt x="398" y="151"/>
                    <a:pt x="398" y="56"/>
                  </a:cubicBezTo>
                  <a:cubicBezTo>
                    <a:pt x="398" y="48"/>
                    <a:pt x="391" y="41"/>
                    <a:pt x="382" y="41"/>
                  </a:cubicBezTo>
                  <a:cubicBezTo>
                    <a:pt x="306" y="41"/>
                    <a:pt x="306" y="41"/>
                    <a:pt x="306" y="41"/>
                  </a:cubicBezTo>
                  <a:cubicBezTo>
                    <a:pt x="296" y="21"/>
                    <a:pt x="264" y="0"/>
                    <a:pt x="199" y="0"/>
                  </a:cubicBezTo>
                  <a:cubicBezTo>
                    <a:pt x="134" y="0"/>
                    <a:pt x="102" y="21"/>
                    <a:pt x="92" y="41"/>
                  </a:cubicBezTo>
                  <a:cubicBezTo>
                    <a:pt x="16" y="41"/>
                    <a:pt x="16" y="41"/>
                    <a:pt x="16" y="41"/>
                  </a:cubicBezTo>
                  <a:cubicBezTo>
                    <a:pt x="7" y="41"/>
                    <a:pt x="0" y="48"/>
                    <a:pt x="0" y="56"/>
                  </a:cubicBezTo>
                  <a:cubicBezTo>
                    <a:pt x="0" y="151"/>
                    <a:pt x="61" y="191"/>
                    <a:pt x="109" y="223"/>
                  </a:cubicBezTo>
                  <a:cubicBezTo>
                    <a:pt x="149" y="249"/>
                    <a:pt x="173" y="267"/>
                    <a:pt x="173" y="299"/>
                  </a:cubicBezTo>
                  <a:cubicBezTo>
                    <a:pt x="173" y="328"/>
                    <a:pt x="173" y="328"/>
                    <a:pt x="173" y="328"/>
                  </a:cubicBezTo>
                  <a:cubicBezTo>
                    <a:pt x="131" y="332"/>
                    <a:pt x="101" y="348"/>
                    <a:pt x="101" y="366"/>
                  </a:cubicBezTo>
                  <a:cubicBezTo>
                    <a:pt x="101" y="388"/>
                    <a:pt x="145" y="406"/>
                    <a:pt x="199" y="406"/>
                  </a:cubicBezTo>
                  <a:cubicBezTo>
                    <a:pt x="253" y="406"/>
                    <a:pt x="297" y="388"/>
                    <a:pt x="297" y="366"/>
                  </a:cubicBezTo>
                  <a:cubicBezTo>
                    <a:pt x="297" y="348"/>
                    <a:pt x="267" y="332"/>
                    <a:pt x="225" y="328"/>
                  </a:cubicBezTo>
                  <a:lnTo>
                    <a:pt x="225" y="29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91" name="Freeform 92"/>
            <p:cNvSpPr>
              <a:spLocks noEditPoints="1"/>
            </p:cNvSpPr>
            <p:nvPr/>
          </p:nvSpPr>
          <p:spPr bwMode="auto">
            <a:xfrm>
              <a:off x="4557713" y="2465388"/>
              <a:ext cx="112713" cy="96838"/>
            </a:xfrm>
            <a:custGeom>
              <a:gdLst>
                <a:gd name="T0" fmla="*/ 55 w 125"/>
                <a:gd name="T1" fmla="*/ 37 h 108"/>
                <a:gd name="T2" fmla="*/ 85 w 125"/>
                <a:gd name="T3" fmla="*/ 56 h 108"/>
                <a:gd name="T4" fmla="*/ 92 w 125"/>
                <a:gd name="T5" fmla="*/ 55 h 108"/>
                <a:gd name="T6" fmla="*/ 124 w 125"/>
                <a:gd name="T7" fmla="*/ 10 h 108"/>
                <a:gd name="T8" fmla="*/ 122 w 125"/>
                <a:gd name="T9" fmla="*/ 2 h 108"/>
                <a:gd name="T10" fmla="*/ 114 w 125"/>
                <a:gd name="T11" fmla="*/ 3 h 108"/>
                <a:gd name="T12" fmla="*/ 86 w 125"/>
                <a:gd name="T13" fmla="*/ 44 h 108"/>
                <a:gd name="T14" fmla="*/ 56 w 125"/>
                <a:gd name="T15" fmla="*/ 24 h 108"/>
                <a:gd name="T16" fmla="*/ 52 w 125"/>
                <a:gd name="T17" fmla="*/ 24 h 108"/>
                <a:gd name="T18" fmla="*/ 48 w 125"/>
                <a:gd name="T19" fmla="*/ 26 h 108"/>
                <a:gd name="T20" fmla="*/ 2 w 125"/>
                <a:gd name="T21" fmla="*/ 99 h 108"/>
                <a:gd name="T22" fmla="*/ 3 w 125"/>
                <a:gd name="T23" fmla="*/ 107 h 108"/>
                <a:gd name="T24" fmla="*/ 6 w 125"/>
                <a:gd name="T25" fmla="*/ 108 h 108"/>
                <a:gd name="T26" fmla="*/ 11 w 125"/>
                <a:gd name="T27" fmla="*/ 105 h 108"/>
                <a:gd name="T28" fmla="*/ 55 w 125"/>
                <a:gd name="T29" fmla="*/ 37 h 108"/>
                <a:gd name="T30" fmla="*/ 115 w 125"/>
                <a:gd name="T31" fmla="*/ 64 h 108"/>
                <a:gd name="T32" fmla="*/ 88 w 125"/>
                <a:gd name="T33" fmla="*/ 89 h 108"/>
                <a:gd name="T34" fmla="*/ 55 w 125"/>
                <a:gd name="T35" fmla="*/ 64 h 108"/>
                <a:gd name="T36" fmla="*/ 53 w 125"/>
                <a:gd name="T37" fmla="*/ 63 h 108"/>
                <a:gd name="T38" fmla="*/ 49 w 125"/>
                <a:gd name="T39" fmla="*/ 62 h 108"/>
                <a:gd name="T40" fmla="*/ 42 w 125"/>
                <a:gd name="T41" fmla="*/ 72 h 108"/>
                <a:gd name="T42" fmla="*/ 49 w 125"/>
                <a:gd name="T43" fmla="*/ 73 h 108"/>
                <a:gd name="T44" fmla="*/ 84 w 125"/>
                <a:gd name="T45" fmla="*/ 101 h 108"/>
                <a:gd name="T46" fmla="*/ 88 w 125"/>
                <a:gd name="T47" fmla="*/ 102 h 108"/>
                <a:gd name="T48" fmla="*/ 92 w 125"/>
                <a:gd name="T49" fmla="*/ 100 h 108"/>
                <a:gd name="T50" fmla="*/ 123 w 125"/>
                <a:gd name="T51" fmla="*/ 72 h 108"/>
                <a:gd name="T52" fmla="*/ 123 w 125"/>
                <a:gd name="T53" fmla="*/ 65 h 108"/>
                <a:gd name="T54" fmla="*/ 115 w 125"/>
                <a:gd name="T55" fmla="*/ 64 h 108"/>
                <a:gd name="T56" fmla="*/ 5 w 125"/>
                <a:gd name="T57" fmla="*/ 62 h 108"/>
                <a:gd name="T58" fmla="*/ 14 w 125"/>
                <a:gd name="T59" fmla="*/ 65 h 108"/>
                <a:gd name="T60" fmla="*/ 20 w 125"/>
                <a:gd name="T61" fmla="*/ 55 h 108"/>
                <a:gd name="T62" fmla="*/ 8 w 125"/>
                <a:gd name="T63" fmla="*/ 52 h 108"/>
                <a:gd name="T64" fmla="*/ 1 w 125"/>
                <a:gd name="T65" fmla="*/ 56 h 108"/>
                <a:gd name="T66" fmla="*/ 5 w 125"/>
                <a:gd name="T67" fmla="*/ 62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 h="108">
                  <a:moveTo>
                    <a:pt x="55" y="37"/>
                  </a:moveTo>
                  <a:cubicBezTo>
                    <a:pt x="85" y="56"/>
                    <a:pt x="85" y="56"/>
                    <a:pt x="85" y="56"/>
                  </a:cubicBezTo>
                  <a:cubicBezTo>
                    <a:pt x="87" y="58"/>
                    <a:pt x="91" y="57"/>
                    <a:pt x="92" y="55"/>
                  </a:cubicBezTo>
                  <a:cubicBezTo>
                    <a:pt x="124" y="10"/>
                    <a:pt x="124" y="10"/>
                    <a:pt x="124" y="10"/>
                  </a:cubicBezTo>
                  <a:cubicBezTo>
                    <a:pt x="125" y="7"/>
                    <a:pt x="125" y="4"/>
                    <a:pt x="122" y="2"/>
                  </a:cubicBezTo>
                  <a:cubicBezTo>
                    <a:pt x="120" y="0"/>
                    <a:pt x="116" y="1"/>
                    <a:pt x="114" y="3"/>
                  </a:cubicBezTo>
                  <a:cubicBezTo>
                    <a:pt x="86" y="44"/>
                    <a:pt x="86" y="44"/>
                    <a:pt x="86" y="44"/>
                  </a:cubicBezTo>
                  <a:cubicBezTo>
                    <a:pt x="56" y="24"/>
                    <a:pt x="56" y="24"/>
                    <a:pt x="56" y="24"/>
                  </a:cubicBezTo>
                  <a:cubicBezTo>
                    <a:pt x="55" y="24"/>
                    <a:pt x="53" y="23"/>
                    <a:pt x="52" y="24"/>
                  </a:cubicBezTo>
                  <a:cubicBezTo>
                    <a:pt x="50" y="24"/>
                    <a:pt x="49" y="25"/>
                    <a:pt x="48" y="26"/>
                  </a:cubicBezTo>
                  <a:cubicBezTo>
                    <a:pt x="2" y="99"/>
                    <a:pt x="2" y="99"/>
                    <a:pt x="2" y="99"/>
                  </a:cubicBezTo>
                  <a:cubicBezTo>
                    <a:pt x="0" y="101"/>
                    <a:pt x="1" y="105"/>
                    <a:pt x="3" y="107"/>
                  </a:cubicBezTo>
                  <a:cubicBezTo>
                    <a:pt x="4" y="107"/>
                    <a:pt x="5" y="108"/>
                    <a:pt x="6" y="108"/>
                  </a:cubicBezTo>
                  <a:cubicBezTo>
                    <a:pt x="8" y="108"/>
                    <a:pt x="10" y="107"/>
                    <a:pt x="11" y="105"/>
                  </a:cubicBezTo>
                  <a:lnTo>
                    <a:pt x="55" y="37"/>
                  </a:lnTo>
                  <a:close/>
                  <a:moveTo>
                    <a:pt x="115" y="64"/>
                  </a:moveTo>
                  <a:cubicBezTo>
                    <a:pt x="88" y="89"/>
                    <a:pt x="88" y="89"/>
                    <a:pt x="88" y="89"/>
                  </a:cubicBezTo>
                  <a:cubicBezTo>
                    <a:pt x="55" y="64"/>
                    <a:pt x="55" y="64"/>
                    <a:pt x="55" y="64"/>
                  </a:cubicBezTo>
                  <a:cubicBezTo>
                    <a:pt x="55" y="63"/>
                    <a:pt x="54" y="63"/>
                    <a:pt x="53" y="63"/>
                  </a:cubicBezTo>
                  <a:cubicBezTo>
                    <a:pt x="49" y="62"/>
                    <a:pt x="49" y="62"/>
                    <a:pt x="49" y="62"/>
                  </a:cubicBezTo>
                  <a:cubicBezTo>
                    <a:pt x="42" y="72"/>
                    <a:pt x="42" y="72"/>
                    <a:pt x="42" y="72"/>
                  </a:cubicBezTo>
                  <a:cubicBezTo>
                    <a:pt x="49" y="73"/>
                    <a:pt x="49" y="73"/>
                    <a:pt x="49" y="73"/>
                  </a:cubicBezTo>
                  <a:cubicBezTo>
                    <a:pt x="84" y="101"/>
                    <a:pt x="84" y="101"/>
                    <a:pt x="84" y="101"/>
                  </a:cubicBezTo>
                  <a:cubicBezTo>
                    <a:pt x="85" y="101"/>
                    <a:pt x="87" y="102"/>
                    <a:pt x="88" y="102"/>
                  </a:cubicBezTo>
                  <a:cubicBezTo>
                    <a:pt x="89" y="102"/>
                    <a:pt x="91" y="101"/>
                    <a:pt x="92" y="100"/>
                  </a:cubicBezTo>
                  <a:cubicBezTo>
                    <a:pt x="123" y="72"/>
                    <a:pt x="123" y="72"/>
                    <a:pt x="123" y="72"/>
                  </a:cubicBezTo>
                  <a:cubicBezTo>
                    <a:pt x="125" y="70"/>
                    <a:pt x="125" y="67"/>
                    <a:pt x="123" y="65"/>
                  </a:cubicBezTo>
                  <a:cubicBezTo>
                    <a:pt x="121" y="62"/>
                    <a:pt x="118" y="62"/>
                    <a:pt x="115" y="64"/>
                  </a:cubicBezTo>
                  <a:close/>
                  <a:moveTo>
                    <a:pt x="5" y="62"/>
                  </a:moveTo>
                  <a:cubicBezTo>
                    <a:pt x="14" y="65"/>
                    <a:pt x="14" y="65"/>
                    <a:pt x="14" y="65"/>
                  </a:cubicBezTo>
                  <a:cubicBezTo>
                    <a:pt x="20" y="55"/>
                    <a:pt x="20" y="55"/>
                    <a:pt x="20" y="55"/>
                  </a:cubicBezTo>
                  <a:cubicBezTo>
                    <a:pt x="8" y="52"/>
                    <a:pt x="8" y="52"/>
                    <a:pt x="8" y="52"/>
                  </a:cubicBezTo>
                  <a:cubicBezTo>
                    <a:pt x="5" y="51"/>
                    <a:pt x="2" y="53"/>
                    <a:pt x="1" y="56"/>
                  </a:cubicBezTo>
                  <a:cubicBezTo>
                    <a:pt x="0" y="59"/>
                    <a:pt x="2" y="62"/>
                    <a:pt x="5" y="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92" name="Freeform 93"/>
            <p:cNvSpPr/>
            <p:nvPr/>
          </p:nvSpPr>
          <p:spPr bwMode="auto">
            <a:xfrm>
              <a:off x="3319463" y="2605088"/>
              <a:ext cx="85725" cy="57150"/>
            </a:xfrm>
            <a:custGeom>
              <a:gdLst>
                <a:gd name="T0" fmla="*/ 73 w 96"/>
                <a:gd name="T1" fmla="*/ 17 h 62"/>
                <a:gd name="T2" fmla="*/ 69 w 96"/>
                <a:gd name="T3" fmla="*/ 17 h 62"/>
                <a:gd name="T4" fmla="*/ 45 w 96"/>
                <a:gd name="T5" fmla="*/ 0 h 62"/>
                <a:gd name="T6" fmla="*/ 19 w 96"/>
                <a:gd name="T7" fmla="*/ 24 h 62"/>
                <a:gd name="T8" fmla="*/ 19 w 96"/>
                <a:gd name="T9" fmla="*/ 28 h 62"/>
                <a:gd name="T10" fmla="*/ 17 w 96"/>
                <a:gd name="T11" fmla="*/ 28 h 62"/>
                <a:gd name="T12" fmla="*/ 0 w 96"/>
                <a:gd name="T13" fmla="*/ 45 h 62"/>
                <a:gd name="T14" fmla="*/ 17 w 96"/>
                <a:gd name="T15" fmla="*/ 62 h 62"/>
                <a:gd name="T16" fmla="*/ 41 w 96"/>
                <a:gd name="T17" fmla="*/ 62 h 62"/>
                <a:gd name="T18" fmla="*/ 41 w 96"/>
                <a:gd name="T19" fmla="*/ 44 h 62"/>
                <a:gd name="T20" fmla="*/ 31 w 96"/>
                <a:gd name="T21" fmla="*/ 44 h 62"/>
                <a:gd name="T22" fmla="*/ 48 w 96"/>
                <a:gd name="T23" fmla="*/ 22 h 62"/>
                <a:gd name="T24" fmla="*/ 65 w 96"/>
                <a:gd name="T25" fmla="*/ 44 h 62"/>
                <a:gd name="T26" fmla="*/ 55 w 96"/>
                <a:gd name="T27" fmla="*/ 44 h 62"/>
                <a:gd name="T28" fmla="*/ 55 w 96"/>
                <a:gd name="T29" fmla="*/ 62 h 62"/>
                <a:gd name="T30" fmla="*/ 73 w 96"/>
                <a:gd name="T31" fmla="*/ 62 h 62"/>
                <a:gd name="T32" fmla="*/ 96 w 96"/>
                <a:gd name="T33" fmla="*/ 39 h 62"/>
                <a:gd name="T34" fmla="*/ 73 w 96"/>
                <a:gd name="T35" fmla="*/ 17 h 6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2">
                  <a:moveTo>
                    <a:pt x="73" y="17"/>
                  </a:moveTo>
                  <a:cubicBezTo>
                    <a:pt x="72" y="17"/>
                    <a:pt x="70" y="17"/>
                    <a:pt x="69" y="17"/>
                  </a:cubicBezTo>
                  <a:cubicBezTo>
                    <a:pt x="66" y="7"/>
                    <a:pt x="56" y="0"/>
                    <a:pt x="45" y="0"/>
                  </a:cubicBezTo>
                  <a:cubicBezTo>
                    <a:pt x="31" y="0"/>
                    <a:pt x="19" y="11"/>
                    <a:pt x="19" y="24"/>
                  </a:cubicBezTo>
                  <a:cubicBezTo>
                    <a:pt x="19" y="26"/>
                    <a:pt x="19" y="27"/>
                    <a:pt x="19" y="28"/>
                  </a:cubicBezTo>
                  <a:cubicBezTo>
                    <a:pt x="19" y="28"/>
                    <a:pt x="18" y="28"/>
                    <a:pt x="17" y="28"/>
                  </a:cubicBezTo>
                  <a:cubicBezTo>
                    <a:pt x="8" y="28"/>
                    <a:pt x="0" y="35"/>
                    <a:pt x="0" y="45"/>
                  </a:cubicBezTo>
                  <a:cubicBezTo>
                    <a:pt x="0" y="54"/>
                    <a:pt x="8" y="62"/>
                    <a:pt x="17" y="62"/>
                  </a:cubicBezTo>
                  <a:cubicBezTo>
                    <a:pt x="41" y="62"/>
                    <a:pt x="41" y="62"/>
                    <a:pt x="41" y="62"/>
                  </a:cubicBezTo>
                  <a:cubicBezTo>
                    <a:pt x="41" y="44"/>
                    <a:pt x="41" y="44"/>
                    <a:pt x="41" y="44"/>
                  </a:cubicBezTo>
                  <a:cubicBezTo>
                    <a:pt x="31" y="44"/>
                    <a:pt x="31" y="44"/>
                    <a:pt x="31" y="44"/>
                  </a:cubicBezTo>
                  <a:cubicBezTo>
                    <a:pt x="48" y="22"/>
                    <a:pt x="48" y="22"/>
                    <a:pt x="48" y="22"/>
                  </a:cubicBezTo>
                  <a:cubicBezTo>
                    <a:pt x="65" y="44"/>
                    <a:pt x="65" y="44"/>
                    <a:pt x="65" y="44"/>
                  </a:cubicBezTo>
                  <a:cubicBezTo>
                    <a:pt x="55" y="44"/>
                    <a:pt x="55" y="44"/>
                    <a:pt x="55" y="44"/>
                  </a:cubicBezTo>
                  <a:cubicBezTo>
                    <a:pt x="55" y="62"/>
                    <a:pt x="55" y="62"/>
                    <a:pt x="55" y="62"/>
                  </a:cubicBezTo>
                  <a:cubicBezTo>
                    <a:pt x="73" y="62"/>
                    <a:pt x="73" y="62"/>
                    <a:pt x="73" y="62"/>
                  </a:cubicBezTo>
                  <a:cubicBezTo>
                    <a:pt x="86" y="62"/>
                    <a:pt x="96" y="52"/>
                    <a:pt x="96" y="39"/>
                  </a:cubicBezTo>
                  <a:cubicBezTo>
                    <a:pt x="96" y="27"/>
                    <a:pt x="86" y="17"/>
                    <a:pt x="73" y="17"/>
                  </a:cubicBezTo>
                  <a:close/>
                </a:path>
              </a:pathLst>
            </a:custGeom>
            <a:solidFill>
              <a:srgbClr val="CE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93" name="Freeform 94"/>
            <p:cNvSpPr>
              <a:spLocks noEditPoints="1"/>
            </p:cNvSpPr>
            <p:nvPr/>
          </p:nvSpPr>
          <p:spPr bwMode="auto">
            <a:xfrm>
              <a:off x="3400426" y="2157413"/>
              <a:ext cx="73025" cy="69850"/>
            </a:xfrm>
            <a:custGeom>
              <a:gdLst>
                <a:gd name="T0" fmla="*/ 76 w 81"/>
                <a:gd name="T1" fmla="*/ 58 h 77"/>
                <a:gd name="T2" fmla="*/ 70 w 81"/>
                <a:gd name="T3" fmla="*/ 53 h 77"/>
                <a:gd name="T4" fmla="*/ 65 w 81"/>
                <a:gd name="T5" fmla="*/ 57 h 77"/>
                <a:gd name="T6" fmla="*/ 76 w 81"/>
                <a:gd name="T7" fmla="*/ 68 h 77"/>
                <a:gd name="T8" fmla="*/ 77 w 81"/>
                <a:gd name="T9" fmla="*/ 71 h 77"/>
                <a:gd name="T10" fmla="*/ 71 w 81"/>
                <a:gd name="T11" fmla="*/ 77 h 77"/>
                <a:gd name="T12" fmla="*/ 68 w 81"/>
                <a:gd name="T13" fmla="*/ 76 h 77"/>
                <a:gd name="T14" fmla="*/ 36 w 81"/>
                <a:gd name="T15" fmla="*/ 43 h 77"/>
                <a:gd name="T16" fmla="*/ 18 w 81"/>
                <a:gd name="T17" fmla="*/ 50 h 77"/>
                <a:gd name="T18" fmla="*/ 0 w 81"/>
                <a:gd name="T19" fmla="*/ 32 h 77"/>
                <a:gd name="T20" fmla="*/ 32 w 81"/>
                <a:gd name="T21" fmla="*/ 0 h 77"/>
                <a:gd name="T22" fmla="*/ 50 w 81"/>
                <a:gd name="T23" fmla="*/ 18 h 77"/>
                <a:gd name="T24" fmla="*/ 43 w 81"/>
                <a:gd name="T25" fmla="*/ 36 h 77"/>
                <a:gd name="T26" fmla="*/ 60 w 81"/>
                <a:gd name="T27" fmla="*/ 53 h 77"/>
                <a:gd name="T28" fmla="*/ 65 w 81"/>
                <a:gd name="T29" fmla="*/ 48 h 77"/>
                <a:gd name="T30" fmla="*/ 59 w 81"/>
                <a:gd name="T31" fmla="*/ 42 h 77"/>
                <a:gd name="T32" fmla="*/ 65 w 81"/>
                <a:gd name="T33" fmla="*/ 36 h 77"/>
                <a:gd name="T34" fmla="*/ 66 w 81"/>
                <a:gd name="T35" fmla="*/ 37 h 77"/>
                <a:gd name="T36" fmla="*/ 81 w 81"/>
                <a:gd name="T37" fmla="*/ 53 h 77"/>
                <a:gd name="T38" fmla="*/ 76 w 81"/>
                <a:gd name="T39" fmla="*/ 58 h 77"/>
                <a:gd name="T40" fmla="*/ 31 w 81"/>
                <a:gd name="T41" fmla="*/ 10 h 77"/>
                <a:gd name="T42" fmla="*/ 22 w 81"/>
                <a:gd name="T43" fmla="*/ 19 h 77"/>
                <a:gd name="T44" fmla="*/ 23 w 81"/>
                <a:gd name="T45" fmla="*/ 23 h 77"/>
                <a:gd name="T46" fmla="*/ 19 w 81"/>
                <a:gd name="T47" fmla="*/ 22 h 77"/>
                <a:gd name="T48" fmla="*/ 10 w 81"/>
                <a:gd name="T49" fmla="*/ 31 h 77"/>
                <a:gd name="T50" fmla="*/ 19 w 81"/>
                <a:gd name="T51" fmla="*/ 40 h 77"/>
                <a:gd name="T52" fmla="*/ 28 w 81"/>
                <a:gd name="T53" fmla="*/ 31 h 77"/>
                <a:gd name="T54" fmla="*/ 27 w 81"/>
                <a:gd name="T55" fmla="*/ 27 h 77"/>
                <a:gd name="T56" fmla="*/ 31 w 81"/>
                <a:gd name="T57" fmla="*/ 28 h 77"/>
                <a:gd name="T58" fmla="*/ 40 w 81"/>
                <a:gd name="T59" fmla="*/ 19 h 77"/>
                <a:gd name="T60" fmla="*/ 31 w 81"/>
                <a:gd name="T61" fmla="*/ 10 h 7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1" h="77">
                  <a:moveTo>
                    <a:pt x="76" y="58"/>
                  </a:moveTo>
                  <a:cubicBezTo>
                    <a:pt x="75" y="58"/>
                    <a:pt x="71" y="54"/>
                    <a:pt x="70" y="53"/>
                  </a:cubicBezTo>
                  <a:cubicBezTo>
                    <a:pt x="65" y="57"/>
                    <a:pt x="65" y="57"/>
                    <a:pt x="65" y="57"/>
                  </a:cubicBezTo>
                  <a:cubicBezTo>
                    <a:pt x="76" y="68"/>
                    <a:pt x="76" y="68"/>
                    <a:pt x="76" y="68"/>
                  </a:cubicBezTo>
                  <a:cubicBezTo>
                    <a:pt x="76" y="69"/>
                    <a:pt x="77" y="70"/>
                    <a:pt x="77" y="71"/>
                  </a:cubicBezTo>
                  <a:cubicBezTo>
                    <a:pt x="77" y="74"/>
                    <a:pt x="74" y="77"/>
                    <a:pt x="71" y="77"/>
                  </a:cubicBezTo>
                  <a:cubicBezTo>
                    <a:pt x="70" y="77"/>
                    <a:pt x="69" y="77"/>
                    <a:pt x="68" y="76"/>
                  </a:cubicBezTo>
                  <a:cubicBezTo>
                    <a:pt x="36" y="43"/>
                    <a:pt x="36" y="43"/>
                    <a:pt x="36" y="43"/>
                  </a:cubicBezTo>
                  <a:cubicBezTo>
                    <a:pt x="31" y="47"/>
                    <a:pt x="24" y="50"/>
                    <a:pt x="18" y="50"/>
                  </a:cubicBezTo>
                  <a:cubicBezTo>
                    <a:pt x="8" y="50"/>
                    <a:pt x="0" y="42"/>
                    <a:pt x="0" y="32"/>
                  </a:cubicBezTo>
                  <a:cubicBezTo>
                    <a:pt x="0" y="16"/>
                    <a:pt x="16" y="0"/>
                    <a:pt x="32" y="0"/>
                  </a:cubicBezTo>
                  <a:cubicBezTo>
                    <a:pt x="42" y="0"/>
                    <a:pt x="50" y="8"/>
                    <a:pt x="50" y="18"/>
                  </a:cubicBezTo>
                  <a:cubicBezTo>
                    <a:pt x="50" y="25"/>
                    <a:pt x="47" y="31"/>
                    <a:pt x="43" y="36"/>
                  </a:cubicBezTo>
                  <a:cubicBezTo>
                    <a:pt x="60" y="53"/>
                    <a:pt x="60" y="53"/>
                    <a:pt x="60" y="53"/>
                  </a:cubicBezTo>
                  <a:cubicBezTo>
                    <a:pt x="65" y="48"/>
                    <a:pt x="65" y="48"/>
                    <a:pt x="65" y="48"/>
                  </a:cubicBezTo>
                  <a:cubicBezTo>
                    <a:pt x="64" y="47"/>
                    <a:pt x="59" y="43"/>
                    <a:pt x="59" y="42"/>
                  </a:cubicBezTo>
                  <a:cubicBezTo>
                    <a:pt x="59" y="41"/>
                    <a:pt x="64" y="36"/>
                    <a:pt x="65" y="36"/>
                  </a:cubicBezTo>
                  <a:cubicBezTo>
                    <a:pt x="65" y="36"/>
                    <a:pt x="66" y="37"/>
                    <a:pt x="66" y="37"/>
                  </a:cubicBezTo>
                  <a:cubicBezTo>
                    <a:pt x="68" y="39"/>
                    <a:pt x="81" y="51"/>
                    <a:pt x="81" y="53"/>
                  </a:cubicBezTo>
                  <a:cubicBezTo>
                    <a:pt x="81" y="54"/>
                    <a:pt x="77" y="58"/>
                    <a:pt x="76" y="58"/>
                  </a:cubicBezTo>
                  <a:close/>
                  <a:moveTo>
                    <a:pt x="31" y="10"/>
                  </a:moveTo>
                  <a:cubicBezTo>
                    <a:pt x="26" y="10"/>
                    <a:pt x="22" y="14"/>
                    <a:pt x="22" y="19"/>
                  </a:cubicBezTo>
                  <a:cubicBezTo>
                    <a:pt x="22" y="20"/>
                    <a:pt x="22" y="22"/>
                    <a:pt x="23" y="23"/>
                  </a:cubicBezTo>
                  <a:cubicBezTo>
                    <a:pt x="22" y="22"/>
                    <a:pt x="20" y="22"/>
                    <a:pt x="19" y="22"/>
                  </a:cubicBezTo>
                  <a:cubicBezTo>
                    <a:pt x="14" y="22"/>
                    <a:pt x="10" y="26"/>
                    <a:pt x="10" y="31"/>
                  </a:cubicBezTo>
                  <a:cubicBezTo>
                    <a:pt x="10" y="36"/>
                    <a:pt x="14" y="40"/>
                    <a:pt x="19" y="40"/>
                  </a:cubicBezTo>
                  <a:cubicBezTo>
                    <a:pt x="24" y="40"/>
                    <a:pt x="28" y="36"/>
                    <a:pt x="28" y="31"/>
                  </a:cubicBezTo>
                  <a:cubicBezTo>
                    <a:pt x="28" y="30"/>
                    <a:pt x="28" y="29"/>
                    <a:pt x="27" y="27"/>
                  </a:cubicBezTo>
                  <a:cubicBezTo>
                    <a:pt x="28" y="28"/>
                    <a:pt x="30" y="28"/>
                    <a:pt x="31" y="28"/>
                  </a:cubicBezTo>
                  <a:cubicBezTo>
                    <a:pt x="36" y="28"/>
                    <a:pt x="40" y="24"/>
                    <a:pt x="40" y="19"/>
                  </a:cubicBezTo>
                  <a:cubicBezTo>
                    <a:pt x="40" y="14"/>
                    <a:pt x="36" y="10"/>
                    <a:pt x="31"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94" name="Freeform 95"/>
            <p:cNvSpPr>
              <a:spLocks noEditPoints="1"/>
            </p:cNvSpPr>
            <p:nvPr/>
          </p:nvSpPr>
          <p:spPr bwMode="auto">
            <a:xfrm>
              <a:off x="3295651" y="1908175"/>
              <a:ext cx="80963" cy="66675"/>
            </a:xfrm>
            <a:custGeom>
              <a:gdLst>
                <a:gd name="T0" fmla="*/ 31 w 91"/>
                <a:gd name="T1" fmla="*/ 72 h 74"/>
                <a:gd name="T2" fmla="*/ 33 w 91"/>
                <a:gd name="T3" fmla="*/ 73 h 74"/>
                <a:gd name="T4" fmla="*/ 47 w 91"/>
                <a:gd name="T5" fmla="*/ 60 h 74"/>
                <a:gd name="T6" fmla="*/ 31 w 91"/>
                <a:gd name="T7" fmla="*/ 52 h 74"/>
                <a:gd name="T8" fmla="*/ 31 w 91"/>
                <a:gd name="T9" fmla="*/ 72 h 74"/>
                <a:gd name="T10" fmla="*/ 88 w 91"/>
                <a:gd name="T11" fmla="*/ 1 h 74"/>
                <a:gd name="T12" fmla="*/ 2 w 91"/>
                <a:gd name="T13" fmla="*/ 31 h 74"/>
                <a:gd name="T14" fmla="*/ 2 w 91"/>
                <a:gd name="T15" fmla="*/ 34 h 74"/>
                <a:gd name="T16" fmla="*/ 21 w 91"/>
                <a:gd name="T17" fmla="*/ 41 h 74"/>
                <a:gd name="T18" fmla="*/ 32 w 91"/>
                <a:gd name="T19" fmla="*/ 46 h 74"/>
                <a:gd name="T20" fmla="*/ 85 w 91"/>
                <a:gd name="T21" fmla="*/ 6 h 74"/>
                <a:gd name="T22" fmla="*/ 86 w 91"/>
                <a:gd name="T23" fmla="*/ 7 h 74"/>
                <a:gd name="T24" fmla="*/ 48 w 91"/>
                <a:gd name="T25" fmla="*/ 49 h 74"/>
                <a:gd name="T26" fmla="*/ 46 w 91"/>
                <a:gd name="T27" fmla="*/ 51 h 74"/>
                <a:gd name="T28" fmla="*/ 49 w 91"/>
                <a:gd name="T29" fmla="*/ 53 h 74"/>
                <a:gd name="T30" fmla="*/ 73 w 91"/>
                <a:gd name="T31" fmla="*/ 66 h 74"/>
                <a:gd name="T32" fmla="*/ 77 w 91"/>
                <a:gd name="T33" fmla="*/ 64 h 74"/>
                <a:gd name="T34" fmla="*/ 91 w 91"/>
                <a:gd name="T35" fmla="*/ 3 h 74"/>
                <a:gd name="T36" fmla="*/ 88 w 91"/>
                <a:gd name="T37" fmla="*/ 1 h 7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74">
                  <a:moveTo>
                    <a:pt x="31" y="72"/>
                  </a:moveTo>
                  <a:cubicBezTo>
                    <a:pt x="31" y="73"/>
                    <a:pt x="32" y="74"/>
                    <a:pt x="33" y="73"/>
                  </a:cubicBezTo>
                  <a:cubicBezTo>
                    <a:pt x="34" y="72"/>
                    <a:pt x="47" y="60"/>
                    <a:pt x="47" y="60"/>
                  </a:cubicBezTo>
                  <a:cubicBezTo>
                    <a:pt x="31" y="52"/>
                    <a:pt x="31" y="52"/>
                    <a:pt x="31" y="52"/>
                  </a:cubicBezTo>
                  <a:lnTo>
                    <a:pt x="31" y="72"/>
                  </a:lnTo>
                  <a:close/>
                  <a:moveTo>
                    <a:pt x="88" y="1"/>
                  </a:moveTo>
                  <a:cubicBezTo>
                    <a:pt x="87" y="1"/>
                    <a:pt x="4" y="31"/>
                    <a:pt x="2" y="31"/>
                  </a:cubicBezTo>
                  <a:cubicBezTo>
                    <a:pt x="1" y="32"/>
                    <a:pt x="0" y="33"/>
                    <a:pt x="2" y="34"/>
                  </a:cubicBezTo>
                  <a:cubicBezTo>
                    <a:pt x="4" y="34"/>
                    <a:pt x="21" y="41"/>
                    <a:pt x="21" y="41"/>
                  </a:cubicBezTo>
                  <a:cubicBezTo>
                    <a:pt x="32" y="46"/>
                    <a:pt x="32" y="46"/>
                    <a:pt x="32" y="46"/>
                  </a:cubicBezTo>
                  <a:cubicBezTo>
                    <a:pt x="32" y="46"/>
                    <a:pt x="85" y="7"/>
                    <a:pt x="85" y="6"/>
                  </a:cubicBezTo>
                  <a:cubicBezTo>
                    <a:pt x="86" y="6"/>
                    <a:pt x="87" y="7"/>
                    <a:pt x="86" y="7"/>
                  </a:cubicBezTo>
                  <a:cubicBezTo>
                    <a:pt x="86" y="8"/>
                    <a:pt x="48" y="49"/>
                    <a:pt x="48" y="49"/>
                  </a:cubicBezTo>
                  <a:cubicBezTo>
                    <a:pt x="46" y="51"/>
                    <a:pt x="46" y="51"/>
                    <a:pt x="46" y="51"/>
                  </a:cubicBezTo>
                  <a:cubicBezTo>
                    <a:pt x="49" y="53"/>
                    <a:pt x="49" y="53"/>
                    <a:pt x="49" y="53"/>
                  </a:cubicBezTo>
                  <a:cubicBezTo>
                    <a:pt x="49" y="53"/>
                    <a:pt x="71" y="65"/>
                    <a:pt x="73" y="66"/>
                  </a:cubicBezTo>
                  <a:cubicBezTo>
                    <a:pt x="74" y="67"/>
                    <a:pt x="76" y="66"/>
                    <a:pt x="77" y="64"/>
                  </a:cubicBezTo>
                  <a:cubicBezTo>
                    <a:pt x="77" y="62"/>
                    <a:pt x="91" y="4"/>
                    <a:pt x="91" y="3"/>
                  </a:cubicBezTo>
                  <a:cubicBezTo>
                    <a:pt x="91" y="1"/>
                    <a:pt x="90" y="0"/>
                    <a:pt x="88" y="1"/>
                  </a:cubicBezTo>
                  <a:close/>
                </a:path>
              </a:pathLst>
            </a:custGeom>
            <a:solidFill>
              <a:srgbClr val="CE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95" name="Freeform 96"/>
            <p:cNvSpPr>
              <a:spLocks noEditPoints="1"/>
            </p:cNvSpPr>
            <p:nvPr/>
          </p:nvSpPr>
          <p:spPr bwMode="auto">
            <a:xfrm>
              <a:off x="2627313" y="2084388"/>
              <a:ext cx="41275" cy="23813"/>
            </a:xfrm>
            <a:custGeom>
              <a:gdLst>
                <a:gd name="T0" fmla="*/ 3 w 45"/>
                <a:gd name="T1" fmla="*/ 27 h 27"/>
                <a:gd name="T2" fmla="*/ 3 w 45"/>
                <a:gd name="T3" fmla="*/ 0 h 27"/>
                <a:gd name="T4" fmla="*/ 45 w 45"/>
                <a:gd name="T5" fmla="*/ 24 h 27"/>
                <a:gd name="T6" fmla="*/ 3 w 45"/>
                <a:gd name="T7" fmla="*/ 24 h 27"/>
                <a:gd name="T8" fmla="*/ 9 w 45"/>
                <a:gd name="T9" fmla="*/ 9 h 27"/>
                <a:gd name="T10" fmla="*/ 6 w 45"/>
                <a:gd name="T11" fmla="*/ 9 h 27"/>
                <a:gd name="T12" fmla="*/ 9 w 45"/>
                <a:gd name="T13" fmla="*/ 6 h 27"/>
                <a:gd name="T14" fmla="*/ 12 w 45"/>
                <a:gd name="T15" fmla="*/ 15 h 27"/>
                <a:gd name="T16" fmla="*/ 6 w 45"/>
                <a:gd name="T17" fmla="*/ 15 h 27"/>
                <a:gd name="T18" fmla="*/ 12 w 45"/>
                <a:gd name="T19" fmla="*/ 12 h 27"/>
                <a:gd name="T20" fmla="*/ 9 w 45"/>
                <a:gd name="T21" fmla="*/ 21 h 27"/>
                <a:gd name="T22" fmla="*/ 6 w 45"/>
                <a:gd name="T23" fmla="*/ 21 h 27"/>
                <a:gd name="T24" fmla="*/ 9 w 45"/>
                <a:gd name="T25" fmla="*/ 18 h 27"/>
                <a:gd name="T26" fmla="*/ 15 w 45"/>
                <a:gd name="T27" fmla="*/ 9 h 27"/>
                <a:gd name="T28" fmla="*/ 12 w 45"/>
                <a:gd name="T29" fmla="*/ 9 h 27"/>
                <a:gd name="T30" fmla="*/ 15 w 45"/>
                <a:gd name="T31" fmla="*/ 6 h 27"/>
                <a:gd name="T32" fmla="*/ 33 w 45"/>
                <a:gd name="T33" fmla="*/ 21 h 27"/>
                <a:gd name="T34" fmla="*/ 12 w 45"/>
                <a:gd name="T35" fmla="*/ 21 h 27"/>
                <a:gd name="T36" fmla="*/ 33 w 45"/>
                <a:gd name="T37" fmla="*/ 18 h 27"/>
                <a:gd name="T38" fmla="*/ 18 w 45"/>
                <a:gd name="T39" fmla="*/ 15 h 27"/>
                <a:gd name="T40" fmla="*/ 15 w 45"/>
                <a:gd name="T41" fmla="*/ 15 h 27"/>
                <a:gd name="T42" fmla="*/ 18 w 45"/>
                <a:gd name="T43" fmla="*/ 12 h 27"/>
                <a:gd name="T44" fmla="*/ 21 w 45"/>
                <a:gd name="T45" fmla="*/ 9 h 27"/>
                <a:gd name="T46" fmla="*/ 18 w 45"/>
                <a:gd name="T47" fmla="*/ 9 h 27"/>
                <a:gd name="T48" fmla="*/ 21 w 45"/>
                <a:gd name="T49" fmla="*/ 6 h 27"/>
                <a:gd name="T50" fmla="*/ 24 w 45"/>
                <a:gd name="T51" fmla="*/ 15 h 27"/>
                <a:gd name="T52" fmla="*/ 21 w 45"/>
                <a:gd name="T53" fmla="*/ 15 h 27"/>
                <a:gd name="T54" fmla="*/ 24 w 45"/>
                <a:gd name="T55" fmla="*/ 12 h 27"/>
                <a:gd name="T56" fmla="*/ 27 w 45"/>
                <a:gd name="T57" fmla="*/ 9 h 27"/>
                <a:gd name="T58" fmla="*/ 24 w 45"/>
                <a:gd name="T59" fmla="*/ 9 h 27"/>
                <a:gd name="T60" fmla="*/ 27 w 45"/>
                <a:gd name="T61" fmla="*/ 6 h 27"/>
                <a:gd name="T62" fmla="*/ 30 w 45"/>
                <a:gd name="T63" fmla="*/ 15 h 27"/>
                <a:gd name="T64" fmla="*/ 27 w 45"/>
                <a:gd name="T65" fmla="*/ 15 h 27"/>
                <a:gd name="T66" fmla="*/ 30 w 45"/>
                <a:gd name="T67" fmla="*/ 12 h 27"/>
                <a:gd name="T68" fmla="*/ 33 w 45"/>
                <a:gd name="T69" fmla="*/ 9 h 27"/>
                <a:gd name="T70" fmla="*/ 30 w 45"/>
                <a:gd name="T71" fmla="*/ 9 h 27"/>
                <a:gd name="T72" fmla="*/ 33 w 45"/>
                <a:gd name="T73" fmla="*/ 6 h 27"/>
                <a:gd name="T74" fmla="*/ 39 w 45"/>
                <a:gd name="T75" fmla="*/ 15 h 27"/>
                <a:gd name="T76" fmla="*/ 33 w 45"/>
                <a:gd name="T77" fmla="*/ 15 h 27"/>
                <a:gd name="T78" fmla="*/ 36 w 45"/>
                <a:gd name="T79" fmla="*/ 12 h 27"/>
                <a:gd name="T80" fmla="*/ 39 w 45"/>
                <a:gd name="T81" fmla="*/ 6 h 27"/>
                <a:gd name="T82" fmla="*/ 39 w 45"/>
                <a:gd name="T83" fmla="*/ 21 h 27"/>
                <a:gd name="T84" fmla="*/ 36 w 45"/>
                <a:gd name="T85" fmla="*/ 21 h 27"/>
                <a:gd name="T86" fmla="*/ 39 w 45"/>
                <a:gd name="T87" fmla="*/ 18 h 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27">
                  <a:moveTo>
                    <a:pt x="45" y="24"/>
                  </a:moveTo>
                  <a:cubicBezTo>
                    <a:pt x="45" y="26"/>
                    <a:pt x="44" y="27"/>
                    <a:pt x="42" y="27"/>
                  </a:cubicBezTo>
                  <a:cubicBezTo>
                    <a:pt x="3" y="27"/>
                    <a:pt x="3" y="27"/>
                    <a:pt x="3" y="27"/>
                  </a:cubicBezTo>
                  <a:cubicBezTo>
                    <a:pt x="1" y="27"/>
                    <a:pt x="0" y="26"/>
                    <a:pt x="0" y="24"/>
                  </a:cubicBezTo>
                  <a:cubicBezTo>
                    <a:pt x="0" y="3"/>
                    <a:pt x="0" y="3"/>
                    <a:pt x="0" y="3"/>
                  </a:cubicBezTo>
                  <a:cubicBezTo>
                    <a:pt x="0" y="2"/>
                    <a:pt x="1" y="0"/>
                    <a:pt x="3" y="0"/>
                  </a:cubicBezTo>
                  <a:cubicBezTo>
                    <a:pt x="42" y="0"/>
                    <a:pt x="42" y="0"/>
                    <a:pt x="42" y="0"/>
                  </a:cubicBezTo>
                  <a:cubicBezTo>
                    <a:pt x="44" y="0"/>
                    <a:pt x="45" y="2"/>
                    <a:pt x="45" y="3"/>
                  </a:cubicBezTo>
                  <a:lnTo>
                    <a:pt x="45" y="24"/>
                  </a:lnTo>
                  <a:close/>
                  <a:moveTo>
                    <a:pt x="42" y="3"/>
                  </a:moveTo>
                  <a:cubicBezTo>
                    <a:pt x="3" y="3"/>
                    <a:pt x="3" y="3"/>
                    <a:pt x="3" y="3"/>
                  </a:cubicBezTo>
                  <a:cubicBezTo>
                    <a:pt x="3" y="24"/>
                    <a:pt x="3" y="24"/>
                    <a:pt x="3" y="24"/>
                  </a:cubicBezTo>
                  <a:cubicBezTo>
                    <a:pt x="42" y="24"/>
                    <a:pt x="42" y="24"/>
                    <a:pt x="42" y="24"/>
                  </a:cubicBezTo>
                  <a:lnTo>
                    <a:pt x="42" y="3"/>
                  </a:lnTo>
                  <a:close/>
                  <a:moveTo>
                    <a:pt x="9" y="9"/>
                  </a:moveTo>
                  <a:cubicBezTo>
                    <a:pt x="9" y="9"/>
                    <a:pt x="9" y="9"/>
                    <a:pt x="9" y="9"/>
                  </a:cubicBezTo>
                  <a:cubicBezTo>
                    <a:pt x="6" y="9"/>
                    <a:pt x="6" y="9"/>
                    <a:pt x="6" y="9"/>
                  </a:cubicBezTo>
                  <a:cubicBezTo>
                    <a:pt x="6" y="9"/>
                    <a:pt x="6" y="9"/>
                    <a:pt x="6" y="9"/>
                  </a:cubicBezTo>
                  <a:cubicBezTo>
                    <a:pt x="6" y="7"/>
                    <a:pt x="6" y="7"/>
                    <a:pt x="6" y="7"/>
                  </a:cubicBezTo>
                  <a:cubicBezTo>
                    <a:pt x="6" y="6"/>
                    <a:pt x="6" y="6"/>
                    <a:pt x="6" y="6"/>
                  </a:cubicBezTo>
                  <a:cubicBezTo>
                    <a:pt x="9" y="6"/>
                    <a:pt x="9" y="6"/>
                    <a:pt x="9" y="6"/>
                  </a:cubicBezTo>
                  <a:cubicBezTo>
                    <a:pt x="9" y="7"/>
                    <a:pt x="9" y="7"/>
                    <a:pt x="9" y="7"/>
                  </a:cubicBezTo>
                  <a:lnTo>
                    <a:pt x="9" y="9"/>
                  </a:lnTo>
                  <a:close/>
                  <a:moveTo>
                    <a:pt x="12" y="15"/>
                  </a:moveTo>
                  <a:cubicBezTo>
                    <a:pt x="12" y="15"/>
                    <a:pt x="12" y="15"/>
                    <a:pt x="12" y="15"/>
                  </a:cubicBezTo>
                  <a:cubicBezTo>
                    <a:pt x="6" y="15"/>
                    <a:pt x="6" y="15"/>
                    <a:pt x="6" y="15"/>
                  </a:cubicBezTo>
                  <a:cubicBezTo>
                    <a:pt x="6" y="15"/>
                    <a:pt x="6" y="15"/>
                    <a:pt x="6" y="15"/>
                  </a:cubicBezTo>
                  <a:cubicBezTo>
                    <a:pt x="6" y="13"/>
                    <a:pt x="6" y="13"/>
                    <a:pt x="6" y="13"/>
                  </a:cubicBezTo>
                  <a:cubicBezTo>
                    <a:pt x="6" y="12"/>
                    <a:pt x="6" y="12"/>
                    <a:pt x="6" y="12"/>
                  </a:cubicBezTo>
                  <a:cubicBezTo>
                    <a:pt x="12" y="12"/>
                    <a:pt x="12" y="12"/>
                    <a:pt x="12" y="12"/>
                  </a:cubicBezTo>
                  <a:cubicBezTo>
                    <a:pt x="12" y="13"/>
                    <a:pt x="12" y="13"/>
                    <a:pt x="12" y="13"/>
                  </a:cubicBezTo>
                  <a:lnTo>
                    <a:pt x="12" y="15"/>
                  </a:lnTo>
                  <a:close/>
                  <a:moveTo>
                    <a:pt x="9" y="21"/>
                  </a:moveTo>
                  <a:cubicBezTo>
                    <a:pt x="9" y="21"/>
                    <a:pt x="9" y="21"/>
                    <a:pt x="9" y="21"/>
                  </a:cubicBezTo>
                  <a:cubicBezTo>
                    <a:pt x="6" y="21"/>
                    <a:pt x="6" y="21"/>
                    <a:pt x="6" y="21"/>
                  </a:cubicBezTo>
                  <a:cubicBezTo>
                    <a:pt x="6" y="21"/>
                    <a:pt x="6" y="21"/>
                    <a:pt x="6" y="21"/>
                  </a:cubicBezTo>
                  <a:cubicBezTo>
                    <a:pt x="6" y="19"/>
                    <a:pt x="6" y="19"/>
                    <a:pt x="6" y="19"/>
                  </a:cubicBezTo>
                  <a:cubicBezTo>
                    <a:pt x="6" y="18"/>
                    <a:pt x="6" y="18"/>
                    <a:pt x="6" y="18"/>
                  </a:cubicBezTo>
                  <a:cubicBezTo>
                    <a:pt x="9" y="18"/>
                    <a:pt x="9" y="18"/>
                    <a:pt x="9" y="18"/>
                  </a:cubicBezTo>
                  <a:cubicBezTo>
                    <a:pt x="9" y="19"/>
                    <a:pt x="9" y="19"/>
                    <a:pt x="9" y="19"/>
                  </a:cubicBezTo>
                  <a:lnTo>
                    <a:pt x="9" y="21"/>
                  </a:lnTo>
                  <a:close/>
                  <a:moveTo>
                    <a:pt x="15" y="9"/>
                  </a:moveTo>
                  <a:cubicBezTo>
                    <a:pt x="15" y="9"/>
                    <a:pt x="15" y="9"/>
                    <a:pt x="15" y="9"/>
                  </a:cubicBezTo>
                  <a:cubicBezTo>
                    <a:pt x="12" y="9"/>
                    <a:pt x="12" y="9"/>
                    <a:pt x="12" y="9"/>
                  </a:cubicBezTo>
                  <a:cubicBezTo>
                    <a:pt x="12" y="9"/>
                    <a:pt x="12" y="9"/>
                    <a:pt x="12" y="9"/>
                  </a:cubicBezTo>
                  <a:cubicBezTo>
                    <a:pt x="12" y="7"/>
                    <a:pt x="12" y="7"/>
                    <a:pt x="12" y="7"/>
                  </a:cubicBezTo>
                  <a:cubicBezTo>
                    <a:pt x="12" y="6"/>
                    <a:pt x="12" y="6"/>
                    <a:pt x="12" y="6"/>
                  </a:cubicBezTo>
                  <a:cubicBezTo>
                    <a:pt x="15" y="6"/>
                    <a:pt x="15" y="6"/>
                    <a:pt x="15" y="6"/>
                  </a:cubicBezTo>
                  <a:cubicBezTo>
                    <a:pt x="15" y="7"/>
                    <a:pt x="15" y="7"/>
                    <a:pt x="15" y="7"/>
                  </a:cubicBezTo>
                  <a:lnTo>
                    <a:pt x="15" y="9"/>
                  </a:lnTo>
                  <a:close/>
                  <a:moveTo>
                    <a:pt x="33" y="21"/>
                  </a:moveTo>
                  <a:cubicBezTo>
                    <a:pt x="33" y="21"/>
                    <a:pt x="33" y="21"/>
                    <a:pt x="33" y="21"/>
                  </a:cubicBezTo>
                  <a:cubicBezTo>
                    <a:pt x="12" y="21"/>
                    <a:pt x="12" y="21"/>
                    <a:pt x="12" y="21"/>
                  </a:cubicBezTo>
                  <a:cubicBezTo>
                    <a:pt x="12" y="21"/>
                    <a:pt x="12" y="21"/>
                    <a:pt x="12" y="21"/>
                  </a:cubicBezTo>
                  <a:cubicBezTo>
                    <a:pt x="12" y="19"/>
                    <a:pt x="12" y="19"/>
                    <a:pt x="12" y="19"/>
                  </a:cubicBezTo>
                  <a:cubicBezTo>
                    <a:pt x="12" y="18"/>
                    <a:pt x="12" y="18"/>
                    <a:pt x="12" y="18"/>
                  </a:cubicBezTo>
                  <a:cubicBezTo>
                    <a:pt x="33" y="18"/>
                    <a:pt x="33" y="18"/>
                    <a:pt x="33" y="18"/>
                  </a:cubicBezTo>
                  <a:cubicBezTo>
                    <a:pt x="33" y="19"/>
                    <a:pt x="33" y="19"/>
                    <a:pt x="33" y="19"/>
                  </a:cubicBezTo>
                  <a:lnTo>
                    <a:pt x="33" y="21"/>
                  </a:lnTo>
                  <a:close/>
                  <a:moveTo>
                    <a:pt x="18" y="15"/>
                  </a:moveTo>
                  <a:cubicBezTo>
                    <a:pt x="18" y="15"/>
                    <a:pt x="18" y="15"/>
                    <a:pt x="18" y="15"/>
                  </a:cubicBezTo>
                  <a:cubicBezTo>
                    <a:pt x="15" y="15"/>
                    <a:pt x="15" y="15"/>
                    <a:pt x="15" y="15"/>
                  </a:cubicBezTo>
                  <a:cubicBezTo>
                    <a:pt x="15" y="15"/>
                    <a:pt x="15" y="15"/>
                    <a:pt x="15" y="15"/>
                  </a:cubicBezTo>
                  <a:cubicBezTo>
                    <a:pt x="15" y="13"/>
                    <a:pt x="15" y="13"/>
                    <a:pt x="15" y="13"/>
                  </a:cubicBezTo>
                  <a:cubicBezTo>
                    <a:pt x="15" y="12"/>
                    <a:pt x="15" y="12"/>
                    <a:pt x="15" y="12"/>
                  </a:cubicBezTo>
                  <a:cubicBezTo>
                    <a:pt x="18" y="12"/>
                    <a:pt x="18" y="12"/>
                    <a:pt x="18" y="12"/>
                  </a:cubicBezTo>
                  <a:cubicBezTo>
                    <a:pt x="18" y="13"/>
                    <a:pt x="18" y="13"/>
                    <a:pt x="18" y="13"/>
                  </a:cubicBezTo>
                  <a:lnTo>
                    <a:pt x="18" y="15"/>
                  </a:lnTo>
                  <a:close/>
                  <a:moveTo>
                    <a:pt x="21" y="9"/>
                  </a:moveTo>
                  <a:cubicBezTo>
                    <a:pt x="21" y="9"/>
                    <a:pt x="21" y="9"/>
                    <a:pt x="21" y="9"/>
                  </a:cubicBezTo>
                  <a:cubicBezTo>
                    <a:pt x="18" y="9"/>
                    <a:pt x="18" y="9"/>
                    <a:pt x="18" y="9"/>
                  </a:cubicBezTo>
                  <a:cubicBezTo>
                    <a:pt x="18" y="9"/>
                    <a:pt x="18" y="9"/>
                    <a:pt x="18" y="9"/>
                  </a:cubicBezTo>
                  <a:cubicBezTo>
                    <a:pt x="18" y="7"/>
                    <a:pt x="18" y="7"/>
                    <a:pt x="18" y="7"/>
                  </a:cubicBezTo>
                  <a:cubicBezTo>
                    <a:pt x="18" y="6"/>
                    <a:pt x="18" y="6"/>
                    <a:pt x="18" y="6"/>
                  </a:cubicBezTo>
                  <a:cubicBezTo>
                    <a:pt x="21" y="6"/>
                    <a:pt x="21" y="6"/>
                    <a:pt x="21" y="6"/>
                  </a:cubicBezTo>
                  <a:cubicBezTo>
                    <a:pt x="21" y="7"/>
                    <a:pt x="21" y="7"/>
                    <a:pt x="21" y="7"/>
                  </a:cubicBezTo>
                  <a:lnTo>
                    <a:pt x="21" y="9"/>
                  </a:lnTo>
                  <a:close/>
                  <a:moveTo>
                    <a:pt x="24" y="15"/>
                  </a:moveTo>
                  <a:cubicBezTo>
                    <a:pt x="24" y="15"/>
                    <a:pt x="24" y="15"/>
                    <a:pt x="24" y="15"/>
                  </a:cubicBezTo>
                  <a:cubicBezTo>
                    <a:pt x="21" y="15"/>
                    <a:pt x="21" y="15"/>
                    <a:pt x="21" y="15"/>
                  </a:cubicBezTo>
                  <a:cubicBezTo>
                    <a:pt x="21" y="15"/>
                    <a:pt x="21" y="15"/>
                    <a:pt x="21" y="15"/>
                  </a:cubicBezTo>
                  <a:cubicBezTo>
                    <a:pt x="21" y="13"/>
                    <a:pt x="21" y="13"/>
                    <a:pt x="21" y="13"/>
                  </a:cubicBezTo>
                  <a:cubicBezTo>
                    <a:pt x="21" y="12"/>
                    <a:pt x="21" y="12"/>
                    <a:pt x="21" y="12"/>
                  </a:cubicBezTo>
                  <a:cubicBezTo>
                    <a:pt x="24" y="12"/>
                    <a:pt x="24" y="12"/>
                    <a:pt x="24" y="12"/>
                  </a:cubicBezTo>
                  <a:cubicBezTo>
                    <a:pt x="24" y="13"/>
                    <a:pt x="24" y="13"/>
                    <a:pt x="24" y="13"/>
                  </a:cubicBezTo>
                  <a:lnTo>
                    <a:pt x="24" y="15"/>
                  </a:lnTo>
                  <a:close/>
                  <a:moveTo>
                    <a:pt x="27" y="9"/>
                  </a:moveTo>
                  <a:cubicBezTo>
                    <a:pt x="27" y="9"/>
                    <a:pt x="27" y="9"/>
                    <a:pt x="27" y="9"/>
                  </a:cubicBezTo>
                  <a:cubicBezTo>
                    <a:pt x="24" y="9"/>
                    <a:pt x="24" y="9"/>
                    <a:pt x="24" y="9"/>
                  </a:cubicBezTo>
                  <a:cubicBezTo>
                    <a:pt x="24" y="9"/>
                    <a:pt x="24" y="9"/>
                    <a:pt x="24" y="9"/>
                  </a:cubicBezTo>
                  <a:cubicBezTo>
                    <a:pt x="24" y="7"/>
                    <a:pt x="24" y="7"/>
                    <a:pt x="24" y="7"/>
                  </a:cubicBezTo>
                  <a:cubicBezTo>
                    <a:pt x="24" y="6"/>
                    <a:pt x="24" y="6"/>
                    <a:pt x="24" y="6"/>
                  </a:cubicBezTo>
                  <a:cubicBezTo>
                    <a:pt x="27" y="6"/>
                    <a:pt x="27" y="6"/>
                    <a:pt x="27" y="6"/>
                  </a:cubicBezTo>
                  <a:cubicBezTo>
                    <a:pt x="27" y="7"/>
                    <a:pt x="27" y="7"/>
                    <a:pt x="27" y="7"/>
                  </a:cubicBezTo>
                  <a:lnTo>
                    <a:pt x="27" y="9"/>
                  </a:lnTo>
                  <a:close/>
                  <a:moveTo>
                    <a:pt x="30" y="15"/>
                  </a:moveTo>
                  <a:cubicBezTo>
                    <a:pt x="30" y="15"/>
                    <a:pt x="30" y="15"/>
                    <a:pt x="30" y="15"/>
                  </a:cubicBezTo>
                  <a:cubicBezTo>
                    <a:pt x="27" y="15"/>
                    <a:pt x="27" y="15"/>
                    <a:pt x="27" y="15"/>
                  </a:cubicBezTo>
                  <a:cubicBezTo>
                    <a:pt x="27" y="15"/>
                    <a:pt x="27" y="15"/>
                    <a:pt x="27" y="15"/>
                  </a:cubicBezTo>
                  <a:cubicBezTo>
                    <a:pt x="27" y="13"/>
                    <a:pt x="27" y="13"/>
                    <a:pt x="27" y="13"/>
                  </a:cubicBezTo>
                  <a:cubicBezTo>
                    <a:pt x="27" y="12"/>
                    <a:pt x="27" y="12"/>
                    <a:pt x="27" y="12"/>
                  </a:cubicBezTo>
                  <a:cubicBezTo>
                    <a:pt x="30" y="12"/>
                    <a:pt x="30" y="12"/>
                    <a:pt x="30" y="12"/>
                  </a:cubicBezTo>
                  <a:cubicBezTo>
                    <a:pt x="30" y="13"/>
                    <a:pt x="30" y="13"/>
                    <a:pt x="30" y="13"/>
                  </a:cubicBezTo>
                  <a:lnTo>
                    <a:pt x="30" y="15"/>
                  </a:lnTo>
                  <a:close/>
                  <a:moveTo>
                    <a:pt x="33" y="9"/>
                  </a:moveTo>
                  <a:cubicBezTo>
                    <a:pt x="33" y="9"/>
                    <a:pt x="33" y="9"/>
                    <a:pt x="33" y="9"/>
                  </a:cubicBezTo>
                  <a:cubicBezTo>
                    <a:pt x="30" y="9"/>
                    <a:pt x="30" y="9"/>
                    <a:pt x="30" y="9"/>
                  </a:cubicBezTo>
                  <a:cubicBezTo>
                    <a:pt x="30" y="9"/>
                    <a:pt x="30" y="9"/>
                    <a:pt x="30" y="9"/>
                  </a:cubicBezTo>
                  <a:cubicBezTo>
                    <a:pt x="30" y="7"/>
                    <a:pt x="30" y="7"/>
                    <a:pt x="30" y="7"/>
                  </a:cubicBezTo>
                  <a:cubicBezTo>
                    <a:pt x="30" y="6"/>
                    <a:pt x="30" y="6"/>
                    <a:pt x="30" y="6"/>
                  </a:cubicBezTo>
                  <a:cubicBezTo>
                    <a:pt x="33" y="6"/>
                    <a:pt x="33" y="6"/>
                    <a:pt x="33" y="6"/>
                  </a:cubicBezTo>
                  <a:cubicBezTo>
                    <a:pt x="33" y="7"/>
                    <a:pt x="33" y="7"/>
                    <a:pt x="33" y="7"/>
                  </a:cubicBezTo>
                  <a:lnTo>
                    <a:pt x="33" y="9"/>
                  </a:lnTo>
                  <a:close/>
                  <a:moveTo>
                    <a:pt x="39" y="15"/>
                  </a:moveTo>
                  <a:cubicBezTo>
                    <a:pt x="39" y="15"/>
                    <a:pt x="39" y="15"/>
                    <a:pt x="39" y="15"/>
                  </a:cubicBezTo>
                  <a:cubicBezTo>
                    <a:pt x="33" y="15"/>
                    <a:pt x="33" y="15"/>
                    <a:pt x="33" y="15"/>
                  </a:cubicBezTo>
                  <a:cubicBezTo>
                    <a:pt x="33" y="15"/>
                    <a:pt x="33" y="15"/>
                    <a:pt x="33" y="15"/>
                  </a:cubicBezTo>
                  <a:cubicBezTo>
                    <a:pt x="33" y="13"/>
                    <a:pt x="33" y="13"/>
                    <a:pt x="33" y="13"/>
                  </a:cubicBezTo>
                  <a:cubicBezTo>
                    <a:pt x="33" y="12"/>
                    <a:pt x="33" y="12"/>
                    <a:pt x="33" y="12"/>
                  </a:cubicBezTo>
                  <a:cubicBezTo>
                    <a:pt x="36" y="12"/>
                    <a:pt x="36" y="12"/>
                    <a:pt x="36" y="12"/>
                  </a:cubicBezTo>
                  <a:cubicBezTo>
                    <a:pt x="36" y="7"/>
                    <a:pt x="36" y="7"/>
                    <a:pt x="36" y="7"/>
                  </a:cubicBezTo>
                  <a:cubicBezTo>
                    <a:pt x="36" y="6"/>
                    <a:pt x="36" y="6"/>
                    <a:pt x="36" y="6"/>
                  </a:cubicBezTo>
                  <a:cubicBezTo>
                    <a:pt x="39" y="6"/>
                    <a:pt x="39" y="6"/>
                    <a:pt x="39" y="6"/>
                  </a:cubicBezTo>
                  <a:cubicBezTo>
                    <a:pt x="39" y="7"/>
                    <a:pt x="39" y="7"/>
                    <a:pt x="39" y="7"/>
                  </a:cubicBezTo>
                  <a:lnTo>
                    <a:pt x="39" y="15"/>
                  </a:lnTo>
                  <a:close/>
                  <a:moveTo>
                    <a:pt x="39" y="21"/>
                  </a:moveTo>
                  <a:cubicBezTo>
                    <a:pt x="39" y="21"/>
                    <a:pt x="39" y="21"/>
                    <a:pt x="39" y="21"/>
                  </a:cubicBezTo>
                  <a:cubicBezTo>
                    <a:pt x="36" y="21"/>
                    <a:pt x="36" y="21"/>
                    <a:pt x="36" y="21"/>
                  </a:cubicBezTo>
                  <a:cubicBezTo>
                    <a:pt x="36" y="21"/>
                    <a:pt x="36" y="21"/>
                    <a:pt x="36" y="21"/>
                  </a:cubicBezTo>
                  <a:cubicBezTo>
                    <a:pt x="36" y="19"/>
                    <a:pt x="36" y="19"/>
                    <a:pt x="36" y="19"/>
                  </a:cubicBezTo>
                  <a:cubicBezTo>
                    <a:pt x="36" y="18"/>
                    <a:pt x="36" y="18"/>
                    <a:pt x="36" y="18"/>
                  </a:cubicBezTo>
                  <a:cubicBezTo>
                    <a:pt x="39" y="18"/>
                    <a:pt x="39" y="18"/>
                    <a:pt x="39" y="18"/>
                  </a:cubicBezTo>
                  <a:cubicBezTo>
                    <a:pt x="39" y="19"/>
                    <a:pt x="39" y="19"/>
                    <a:pt x="39" y="19"/>
                  </a:cubicBezTo>
                  <a:lnTo>
                    <a:pt x="39" y="21"/>
                  </a:lnTo>
                  <a:close/>
                </a:path>
              </a:pathLst>
            </a:custGeom>
            <a:solidFill>
              <a:srgbClr val="CE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96" name="Freeform 97"/>
            <p:cNvSpPr>
              <a:spLocks noEditPoints="1"/>
            </p:cNvSpPr>
            <p:nvPr/>
          </p:nvSpPr>
          <p:spPr bwMode="auto">
            <a:xfrm>
              <a:off x="3881438" y="1592263"/>
              <a:ext cx="42863" cy="41275"/>
            </a:xfrm>
            <a:custGeom>
              <a:gdLst>
                <a:gd name="T0" fmla="*/ 45 w 47"/>
                <a:gd name="T1" fmla="*/ 40 h 47"/>
                <a:gd name="T2" fmla="*/ 40 w 47"/>
                <a:gd name="T3" fmla="*/ 45 h 47"/>
                <a:gd name="T4" fmla="*/ 35 w 47"/>
                <a:gd name="T5" fmla="*/ 47 h 47"/>
                <a:gd name="T6" fmla="*/ 29 w 47"/>
                <a:gd name="T7" fmla="*/ 45 h 47"/>
                <a:gd name="T8" fmla="*/ 23 w 47"/>
                <a:gd name="T9" fmla="*/ 39 h 47"/>
                <a:gd name="T10" fmla="*/ 21 w 47"/>
                <a:gd name="T11" fmla="*/ 33 h 47"/>
                <a:gd name="T12" fmla="*/ 23 w 47"/>
                <a:gd name="T13" fmla="*/ 27 h 47"/>
                <a:gd name="T14" fmla="*/ 21 w 47"/>
                <a:gd name="T15" fmla="*/ 24 h 47"/>
                <a:gd name="T16" fmla="*/ 15 w 47"/>
                <a:gd name="T17" fmla="*/ 27 h 47"/>
                <a:gd name="T18" fmla="*/ 9 w 47"/>
                <a:gd name="T19" fmla="*/ 24 h 47"/>
                <a:gd name="T20" fmla="*/ 3 w 47"/>
                <a:gd name="T21" fmla="*/ 18 h 47"/>
                <a:gd name="T22" fmla="*/ 0 w 47"/>
                <a:gd name="T23" fmla="*/ 13 h 47"/>
                <a:gd name="T24" fmla="*/ 3 w 47"/>
                <a:gd name="T25" fmla="*/ 7 h 47"/>
                <a:gd name="T26" fmla="*/ 7 w 47"/>
                <a:gd name="T27" fmla="*/ 3 h 47"/>
                <a:gd name="T28" fmla="*/ 13 w 47"/>
                <a:gd name="T29" fmla="*/ 0 h 47"/>
                <a:gd name="T30" fmla="*/ 19 w 47"/>
                <a:gd name="T31" fmla="*/ 3 h 47"/>
                <a:gd name="T32" fmla="*/ 25 w 47"/>
                <a:gd name="T33" fmla="*/ 9 h 47"/>
                <a:gd name="T34" fmla="*/ 27 w 47"/>
                <a:gd name="T35" fmla="*/ 14 h 47"/>
                <a:gd name="T36" fmla="*/ 24 w 47"/>
                <a:gd name="T37" fmla="*/ 20 h 47"/>
                <a:gd name="T38" fmla="*/ 27 w 47"/>
                <a:gd name="T39" fmla="*/ 23 h 47"/>
                <a:gd name="T40" fmla="*/ 33 w 47"/>
                <a:gd name="T41" fmla="*/ 20 h 47"/>
                <a:gd name="T42" fmla="*/ 39 w 47"/>
                <a:gd name="T43" fmla="*/ 23 h 47"/>
                <a:gd name="T44" fmla="*/ 45 w 47"/>
                <a:gd name="T45" fmla="*/ 29 h 47"/>
                <a:gd name="T46" fmla="*/ 47 w 47"/>
                <a:gd name="T47" fmla="*/ 35 h 47"/>
                <a:gd name="T48" fmla="*/ 45 w 47"/>
                <a:gd name="T49" fmla="*/ 40 h 47"/>
                <a:gd name="T50" fmla="*/ 21 w 47"/>
                <a:gd name="T51" fmla="*/ 12 h 47"/>
                <a:gd name="T52" fmla="*/ 15 w 47"/>
                <a:gd name="T53" fmla="*/ 7 h 47"/>
                <a:gd name="T54" fmla="*/ 13 w 47"/>
                <a:gd name="T55" fmla="*/ 6 h 47"/>
                <a:gd name="T56" fmla="*/ 11 w 47"/>
                <a:gd name="T57" fmla="*/ 6 h 47"/>
                <a:gd name="T58" fmla="*/ 7 w 47"/>
                <a:gd name="T59" fmla="*/ 11 h 47"/>
                <a:gd name="T60" fmla="*/ 6 w 47"/>
                <a:gd name="T61" fmla="*/ 13 h 47"/>
                <a:gd name="T62" fmla="*/ 7 w 47"/>
                <a:gd name="T63" fmla="*/ 15 h 47"/>
                <a:gd name="T64" fmla="*/ 13 w 47"/>
                <a:gd name="T65" fmla="*/ 21 h 47"/>
                <a:gd name="T66" fmla="*/ 15 w 47"/>
                <a:gd name="T67" fmla="*/ 21 h 47"/>
                <a:gd name="T68" fmla="*/ 17 w 47"/>
                <a:gd name="T69" fmla="*/ 20 h 47"/>
                <a:gd name="T70" fmla="*/ 15 w 47"/>
                <a:gd name="T71" fmla="*/ 17 h 47"/>
                <a:gd name="T72" fmla="*/ 17 w 47"/>
                <a:gd name="T73" fmla="*/ 14 h 47"/>
                <a:gd name="T74" fmla="*/ 21 w 47"/>
                <a:gd name="T75" fmla="*/ 16 h 47"/>
                <a:gd name="T76" fmla="*/ 21 w 47"/>
                <a:gd name="T77" fmla="*/ 14 h 47"/>
                <a:gd name="T78" fmla="*/ 21 w 47"/>
                <a:gd name="T79" fmla="*/ 12 h 47"/>
                <a:gd name="T80" fmla="*/ 41 w 47"/>
                <a:gd name="T81" fmla="*/ 33 h 47"/>
                <a:gd name="T82" fmla="*/ 35 w 47"/>
                <a:gd name="T83" fmla="*/ 27 h 47"/>
                <a:gd name="T84" fmla="*/ 33 w 47"/>
                <a:gd name="T85" fmla="*/ 26 h 47"/>
                <a:gd name="T86" fmla="*/ 31 w 47"/>
                <a:gd name="T87" fmla="*/ 27 h 47"/>
                <a:gd name="T88" fmla="*/ 33 w 47"/>
                <a:gd name="T89" fmla="*/ 30 h 47"/>
                <a:gd name="T90" fmla="*/ 30 w 47"/>
                <a:gd name="T91" fmla="*/ 33 h 47"/>
                <a:gd name="T92" fmla="*/ 27 w 47"/>
                <a:gd name="T93" fmla="*/ 31 h 47"/>
                <a:gd name="T94" fmla="*/ 26 w 47"/>
                <a:gd name="T95" fmla="*/ 33 h 47"/>
                <a:gd name="T96" fmla="*/ 27 w 47"/>
                <a:gd name="T97" fmla="*/ 35 h 47"/>
                <a:gd name="T98" fmla="*/ 33 w 47"/>
                <a:gd name="T99" fmla="*/ 41 h 47"/>
                <a:gd name="T100" fmla="*/ 35 w 47"/>
                <a:gd name="T101" fmla="*/ 41 h 47"/>
                <a:gd name="T102" fmla="*/ 37 w 47"/>
                <a:gd name="T103" fmla="*/ 41 h 47"/>
                <a:gd name="T104" fmla="*/ 41 w 47"/>
                <a:gd name="T105" fmla="*/ 37 h 47"/>
                <a:gd name="T106" fmla="*/ 42 w 47"/>
                <a:gd name="T107" fmla="*/ 35 h 47"/>
                <a:gd name="T108" fmla="*/ 41 w 47"/>
                <a:gd name="T109" fmla="*/ 33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 h="47">
                  <a:moveTo>
                    <a:pt x="45" y="40"/>
                  </a:moveTo>
                  <a:cubicBezTo>
                    <a:pt x="40" y="45"/>
                    <a:pt x="40" y="45"/>
                    <a:pt x="40" y="45"/>
                  </a:cubicBezTo>
                  <a:cubicBezTo>
                    <a:pt x="39" y="46"/>
                    <a:pt x="37" y="47"/>
                    <a:pt x="35" y="47"/>
                  </a:cubicBezTo>
                  <a:cubicBezTo>
                    <a:pt x="32" y="47"/>
                    <a:pt x="30" y="46"/>
                    <a:pt x="29" y="45"/>
                  </a:cubicBezTo>
                  <a:cubicBezTo>
                    <a:pt x="23" y="39"/>
                    <a:pt x="23" y="39"/>
                    <a:pt x="23" y="39"/>
                  </a:cubicBezTo>
                  <a:cubicBezTo>
                    <a:pt x="21" y="37"/>
                    <a:pt x="21" y="35"/>
                    <a:pt x="21" y="33"/>
                  </a:cubicBezTo>
                  <a:cubicBezTo>
                    <a:pt x="21" y="31"/>
                    <a:pt x="21" y="28"/>
                    <a:pt x="23" y="27"/>
                  </a:cubicBezTo>
                  <a:cubicBezTo>
                    <a:pt x="21" y="24"/>
                    <a:pt x="21" y="24"/>
                    <a:pt x="21" y="24"/>
                  </a:cubicBezTo>
                  <a:cubicBezTo>
                    <a:pt x="19" y="26"/>
                    <a:pt x="17" y="27"/>
                    <a:pt x="15" y="27"/>
                  </a:cubicBezTo>
                  <a:cubicBezTo>
                    <a:pt x="12" y="27"/>
                    <a:pt x="10" y="26"/>
                    <a:pt x="9" y="24"/>
                  </a:cubicBezTo>
                  <a:cubicBezTo>
                    <a:pt x="3" y="18"/>
                    <a:pt x="3" y="18"/>
                    <a:pt x="3" y="18"/>
                  </a:cubicBezTo>
                  <a:cubicBezTo>
                    <a:pt x="1" y="17"/>
                    <a:pt x="0" y="15"/>
                    <a:pt x="0" y="13"/>
                  </a:cubicBezTo>
                  <a:cubicBezTo>
                    <a:pt x="0" y="10"/>
                    <a:pt x="1" y="8"/>
                    <a:pt x="3" y="7"/>
                  </a:cubicBezTo>
                  <a:cubicBezTo>
                    <a:pt x="7" y="3"/>
                    <a:pt x="7" y="3"/>
                    <a:pt x="7" y="3"/>
                  </a:cubicBezTo>
                  <a:cubicBezTo>
                    <a:pt x="9" y="1"/>
                    <a:pt x="11" y="0"/>
                    <a:pt x="13" y="0"/>
                  </a:cubicBezTo>
                  <a:cubicBezTo>
                    <a:pt x="15" y="0"/>
                    <a:pt x="17" y="1"/>
                    <a:pt x="19" y="3"/>
                  </a:cubicBezTo>
                  <a:cubicBezTo>
                    <a:pt x="25" y="9"/>
                    <a:pt x="25" y="9"/>
                    <a:pt x="25" y="9"/>
                  </a:cubicBezTo>
                  <a:cubicBezTo>
                    <a:pt x="26" y="10"/>
                    <a:pt x="27" y="12"/>
                    <a:pt x="27" y="14"/>
                  </a:cubicBezTo>
                  <a:cubicBezTo>
                    <a:pt x="27" y="17"/>
                    <a:pt x="26" y="19"/>
                    <a:pt x="24" y="20"/>
                  </a:cubicBezTo>
                  <a:cubicBezTo>
                    <a:pt x="27" y="23"/>
                    <a:pt x="27" y="23"/>
                    <a:pt x="27" y="23"/>
                  </a:cubicBezTo>
                  <a:cubicBezTo>
                    <a:pt x="29" y="21"/>
                    <a:pt x="31" y="20"/>
                    <a:pt x="33" y="20"/>
                  </a:cubicBezTo>
                  <a:cubicBezTo>
                    <a:pt x="35" y="20"/>
                    <a:pt x="37" y="21"/>
                    <a:pt x="39" y="23"/>
                  </a:cubicBezTo>
                  <a:cubicBezTo>
                    <a:pt x="45" y="29"/>
                    <a:pt x="45" y="29"/>
                    <a:pt x="45" y="29"/>
                  </a:cubicBezTo>
                  <a:cubicBezTo>
                    <a:pt x="46" y="30"/>
                    <a:pt x="47" y="32"/>
                    <a:pt x="47" y="35"/>
                  </a:cubicBezTo>
                  <a:cubicBezTo>
                    <a:pt x="47" y="37"/>
                    <a:pt x="46" y="39"/>
                    <a:pt x="45" y="40"/>
                  </a:cubicBezTo>
                  <a:close/>
                  <a:moveTo>
                    <a:pt x="21" y="12"/>
                  </a:moveTo>
                  <a:cubicBezTo>
                    <a:pt x="15" y="7"/>
                    <a:pt x="15" y="7"/>
                    <a:pt x="15" y="7"/>
                  </a:cubicBezTo>
                  <a:cubicBezTo>
                    <a:pt x="14" y="6"/>
                    <a:pt x="14" y="6"/>
                    <a:pt x="13" y="6"/>
                  </a:cubicBezTo>
                  <a:cubicBezTo>
                    <a:pt x="12" y="6"/>
                    <a:pt x="11" y="6"/>
                    <a:pt x="11" y="6"/>
                  </a:cubicBezTo>
                  <a:cubicBezTo>
                    <a:pt x="7" y="11"/>
                    <a:pt x="7" y="11"/>
                    <a:pt x="7" y="11"/>
                  </a:cubicBezTo>
                  <a:cubicBezTo>
                    <a:pt x="6" y="11"/>
                    <a:pt x="6" y="12"/>
                    <a:pt x="6" y="13"/>
                  </a:cubicBezTo>
                  <a:cubicBezTo>
                    <a:pt x="6" y="13"/>
                    <a:pt x="6" y="14"/>
                    <a:pt x="7" y="15"/>
                  </a:cubicBezTo>
                  <a:cubicBezTo>
                    <a:pt x="13" y="21"/>
                    <a:pt x="13" y="21"/>
                    <a:pt x="13" y="21"/>
                  </a:cubicBezTo>
                  <a:cubicBezTo>
                    <a:pt x="13" y="21"/>
                    <a:pt x="14" y="21"/>
                    <a:pt x="15" y="21"/>
                  </a:cubicBezTo>
                  <a:cubicBezTo>
                    <a:pt x="15" y="21"/>
                    <a:pt x="16" y="21"/>
                    <a:pt x="17" y="20"/>
                  </a:cubicBezTo>
                  <a:cubicBezTo>
                    <a:pt x="16" y="19"/>
                    <a:pt x="15" y="19"/>
                    <a:pt x="15" y="17"/>
                  </a:cubicBezTo>
                  <a:cubicBezTo>
                    <a:pt x="15" y="16"/>
                    <a:pt x="16" y="14"/>
                    <a:pt x="17" y="14"/>
                  </a:cubicBezTo>
                  <a:cubicBezTo>
                    <a:pt x="19" y="14"/>
                    <a:pt x="20" y="16"/>
                    <a:pt x="21" y="16"/>
                  </a:cubicBezTo>
                  <a:cubicBezTo>
                    <a:pt x="21" y="16"/>
                    <a:pt x="21" y="15"/>
                    <a:pt x="21" y="14"/>
                  </a:cubicBezTo>
                  <a:cubicBezTo>
                    <a:pt x="21" y="14"/>
                    <a:pt x="21" y="13"/>
                    <a:pt x="21" y="12"/>
                  </a:cubicBezTo>
                  <a:close/>
                  <a:moveTo>
                    <a:pt x="41" y="33"/>
                  </a:moveTo>
                  <a:cubicBezTo>
                    <a:pt x="35" y="27"/>
                    <a:pt x="35" y="27"/>
                    <a:pt x="35" y="27"/>
                  </a:cubicBezTo>
                  <a:cubicBezTo>
                    <a:pt x="34" y="26"/>
                    <a:pt x="34" y="26"/>
                    <a:pt x="33" y="26"/>
                  </a:cubicBezTo>
                  <a:cubicBezTo>
                    <a:pt x="32" y="26"/>
                    <a:pt x="31" y="26"/>
                    <a:pt x="31" y="27"/>
                  </a:cubicBezTo>
                  <a:cubicBezTo>
                    <a:pt x="32" y="28"/>
                    <a:pt x="33" y="29"/>
                    <a:pt x="33" y="30"/>
                  </a:cubicBezTo>
                  <a:cubicBezTo>
                    <a:pt x="33" y="32"/>
                    <a:pt x="32" y="33"/>
                    <a:pt x="30" y="33"/>
                  </a:cubicBezTo>
                  <a:cubicBezTo>
                    <a:pt x="29" y="33"/>
                    <a:pt x="28" y="32"/>
                    <a:pt x="27" y="31"/>
                  </a:cubicBezTo>
                  <a:cubicBezTo>
                    <a:pt x="26" y="31"/>
                    <a:pt x="26" y="32"/>
                    <a:pt x="26" y="33"/>
                  </a:cubicBezTo>
                  <a:cubicBezTo>
                    <a:pt x="26" y="34"/>
                    <a:pt x="26" y="34"/>
                    <a:pt x="27" y="35"/>
                  </a:cubicBezTo>
                  <a:cubicBezTo>
                    <a:pt x="33" y="41"/>
                    <a:pt x="33" y="41"/>
                    <a:pt x="33" y="41"/>
                  </a:cubicBezTo>
                  <a:cubicBezTo>
                    <a:pt x="33" y="41"/>
                    <a:pt x="34" y="41"/>
                    <a:pt x="35" y="41"/>
                  </a:cubicBezTo>
                  <a:cubicBezTo>
                    <a:pt x="35" y="41"/>
                    <a:pt x="36" y="41"/>
                    <a:pt x="37" y="41"/>
                  </a:cubicBezTo>
                  <a:cubicBezTo>
                    <a:pt x="41" y="37"/>
                    <a:pt x="41" y="37"/>
                    <a:pt x="41" y="37"/>
                  </a:cubicBezTo>
                  <a:cubicBezTo>
                    <a:pt x="41" y="36"/>
                    <a:pt x="42" y="35"/>
                    <a:pt x="42" y="35"/>
                  </a:cubicBezTo>
                  <a:cubicBezTo>
                    <a:pt x="42" y="34"/>
                    <a:pt x="41" y="33"/>
                    <a:pt x="41" y="33"/>
                  </a:cubicBezTo>
                  <a:close/>
                </a:path>
              </a:pathLst>
            </a:custGeom>
            <a:solidFill>
              <a:srgbClr val="CE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97" name="Freeform 98"/>
            <p:cNvSpPr/>
            <p:nvPr/>
          </p:nvSpPr>
          <p:spPr bwMode="auto">
            <a:xfrm>
              <a:off x="2352676" y="2381250"/>
              <a:ext cx="77788" cy="73025"/>
            </a:xfrm>
            <a:custGeom>
              <a:gdLst>
                <a:gd name="T0" fmla="*/ 78 w 87"/>
                <a:gd name="T1" fmla="*/ 66 h 81"/>
                <a:gd name="T2" fmla="*/ 64 w 87"/>
                <a:gd name="T3" fmla="*/ 61 h 81"/>
                <a:gd name="T4" fmla="*/ 59 w 87"/>
                <a:gd name="T5" fmla="*/ 67 h 81"/>
                <a:gd name="T6" fmla="*/ 60 w 87"/>
                <a:gd name="T7" fmla="*/ 79 h 81"/>
                <a:gd name="T8" fmla="*/ 60 w 87"/>
                <a:gd name="T9" fmla="*/ 79 h 81"/>
                <a:gd name="T10" fmla="*/ 59 w 87"/>
                <a:gd name="T11" fmla="*/ 79 h 81"/>
                <a:gd name="T12" fmla="*/ 42 w 87"/>
                <a:gd name="T13" fmla="*/ 81 h 81"/>
                <a:gd name="T14" fmla="*/ 35 w 87"/>
                <a:gd name="T15" fmla="*/ 75 h 81"/>
                <a:gd name="T16" fmla="*/ 41 w 87"/>
                <a:gd name="T17" fmla="*/ 61 h 81"/>
                <a:gd name="T18" fmla="*/ 31 w 87"/>
                <a:gd name="T19" fmla="*/ 53 h 81"/>
                <a:gd name="T20" fmla="*/ 20 w 87"/>
                <a:gd name="T21" fmla="*/ 62 h 81"/>
                <a:gd name="T22" fmla="*/ 25 w 87"/>
                <a:gd name="T23" fmla="*/ 75 h 81"/>
                <a:gd name="T24" fmla="*/ 23 w 87"/>
                <a:gd name="T25" fmla="*/ 79 h 81"/>
                <a:gd name="T26" fmla="*/ 17 w 87"/>
                <a:gd name="T27" fmla="*/ 81 h 81"/>
                <a:gd name="T28" fmla="*/ 4 w 87"/>
                <a:gd name="T29" fmla="*/ 80 h 81"/>
                <a:gd name="T30" fmla="*/ 1 w 87"/>
                <a:gd name="T31" fmla="*/ 80 h 81"/>
                <a:gd name="T32" fmla="*/ 1 w 87"/>
                <a:gd name="T33" fmla="*/ 79 h 81"/>
                <a:gd name="T34" fmla="*/ 0 w 87"/>
                <a:gd name="T35" fmla="*/ 79 h 81"/>
                <a:gd name="T36" fmla="*/ 0 w 87"/>
                <a:gd name="T37" fmla="*/ 26 h 81"/>
                <a:gd name="T38" fmla="*/ 4 w 87"/>
                <a:gd name="T39" fmla="*/ 27 h 81"/>
                <a:gd name="T40" fmla="*/ 17 w 87"/>
                <a:gd name="T41" fmla="*/ 28 h 81"/>
                <a:gd name="T42" fmla="*/ 23 w 87"/>
                <a:gd name="T43" fmla="*/ 26 h 81"/>
                <a:gd name="T44" fmla="*/ 25 w 87"/>
                <a:gd name="T45" fmla="*/ 22 h 81"/>
                <a:gd name="T46" fmla="*/ 20 w 87"/>
                <a:gd name="T47" fmla="*/ 9 h 81"/>
                <a:gd name="T48" fmla="*/ 31 w 87"/>
                <a:gd name="T49" fmla="*/ 0 h 81"/>
                <a:gd name="T50" fmla="*/ 41 w 87"/>
                <a:gd name="T51" fmla="*/ 8 h 81"/>
                <a:gd name="T52" fmla="*/ 35 w 87"/>
                <a:gd name="T53" fmla="*/ 22 h 81"/>
                <a:gd name="T54" fmla="*/ 42 w 87"/>
                <a:gd name="T55" fmla="*/ 28 h 81"/>
                <a:gd name="T56" fmla="*/ 60 w 87"/>
                <a:gd name="T57" fmla="*/ 26 h 81"/>
                <a:gd name="T58" fmla="*/ 60 w 87"/>
                <a:gd name="T59" fmla="*/ 26 h 81"/>
                <a:gd name="T60" fmla="*/ 60 w 87"/>
                <a:gd name="T61" fmla="*/ 30 h 81"/>
                <a:gd name="T62" fmla="*/ 58 w 87"/>
                <a:gd name="T63" fmla="*/ 43 h 81"/>
                <a:gd name="T64" fmla="*/ 60 w 87"/>
                <a:gd name="T65" fmla="*/ 49 h 81"/>
                <a:gd name="T66" fmla="*/ 65 w 87"/>
                <a:gd name="T67" fmla="*/ 51 h 81"/>
                <a:gd name="T68" fmla="*/ 78 w 87"/>
                <a:gd name="T69" fmla="*/ 46 h 81"/>
                <a:gd name="T70" fmla="*/ 87 w 87"/>
                <a:gd name="T71" fmla="*/ 57 h 81"/>
                <a:gd name="T72" fmla="*/ 78 w 87"/>
                <a:gd name="T73" fmla="*/ 66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1">
                  <a:moveTo>
                    <a:pt x="78" y="66"/>
                  </a:moveTo>
                  <a:cubicBezTo>
                    <a:pt x="72" y="66"/>
                    <a:pt x="70" y="61"/>
                    <a:pt x="64" y="61"/>
                  </a:cubicBezTo>
                  <a:cubicBezTo>
                    <a:pt x="60" y="61"/>
                    <a:pt x="59" y="63"/>
                    <a:pt x="59" y="67"/>
                  </a:cubicBezTo>
                  <a:cubicBezTo>
                    <a:pt x="59" y="71"/>
                    <a:pt x="60" y="75"/>
                    <a:pt x="60" y="79"/>
                  </a:cubicBezTo>
                  <a:cubicBezTo>
                    <a:pt x="60" y="79"/>
                    <a:pt x="60" y="79"/>
                    <a:pt x="60" y="79"/>
                  </a:cubicBezTo>
                  <a:cubicBezTo>
                    <a:pt x="60" y="79"/>
                    <a:pt x="59" y="79"/>
                    <a:pt x="59" y="79"/>
                  </a:cubicBezTo>
                  <a:cubicBezTo>
                    <a:pt x="53" y="80"/>
                    <a:pt x="48" y="81"/>
                    <a:pt x="42" y="81"/>
                  </a:cubicBezTo>
                  <a:cubicBezTo>
                    <a:pt x="39" y="81"/>
                    <a:pt x="35" y="79"/>
                    <a:pt x="35" y="75"/>
                  </a:cubicBezTo>
                  <a:cubicBezTo>
                    <a:pt x="35" y="70"/>
                    <a:pt x="41" y="68"/>
                    <a:pt x="41" y="61"/>
                  </a:cubicBezTo>
                  <a:cubicBezTo>
                    <a:pt x="41" y="56"/>
                    <a:pt x="36" y="53"/>
                    <a:pt x="31" y="53"/>
                  </a:cubicBezTo>
                  <a:cubicBezTo>
                    <a:pt x="25" y="53"/>
                    <a:pt x="20" y="56"/>
                    <a:pt x="20" y="62"/>
                  </a:cubicBezTo>
                  <a:cubicBezTo>
                    <a:pt x="20" y="68"/>
                    <a:pt x="25" y="71"/>
                    <a:pt x="25" y="75"/>
                  </a:cubicBezTo>
                  <a:cubicBezTo>
                    <a:pt x="25" y="77"/>
                    <a:pt x="24" y="78"/>
                    <a:pt x="23" y="79"/>
                  </a:cubicBezTo>
                  <a:cubicBezTo>
                    <a:pt x="21" y="81"/>
                    <a:pt x="19" y="81"/>
                    <a:pt x="17" y="81"/>
                  </a:cubicBezTo>
                  <a:cubicBezTo>
                    <a:pt x="13" y="81"/>
                    <a:pt x="8" y="81"/>
                    <a:pt x="4" y="80"/>
                  </a:cubicBezTo>
                  <a:cubicBezTo>
                    <a:pt x="3" y="80"/>
                    <a:pt x="2" y="80"/>
                    <a:pt x="1" y="80"/>
                  </a:cubicBezTo>
                  <a:cubicBezTo>
                    <a:pt x="1" y="79"/>
                    <a:pt x="1" y="79"/>
                    <a:pt x="1" y="79"/>
                  </a:cubicBezTo>
                  <a:cubicBezTo>
                    <a:pt x="0" y="79"/>
                    <a:pt x="0" y="79"/>
                    <a:pt x="0" y="79"/>
                  </a:cubicBezTo>
                  <a:cubicBezTo>
                    <a:pt x="0" y="26"/>
                    <a:pt x="0" y="26"/>
                    <a:pt x="0" y="26"/>
                  </a:cubicBezTo>
                  <a:cubicBezTo>
                    <a:pt x="1" y="26"/>
                    <a:pt x="4" y="27"/>
                    <a:pt x="4" y="27"/>
                  </a:cubicBezTo>
                  <a:cubicBezTo>
                    <a:pt x="8" y="27"/>
                    <a:pt x="13" y="28"/>
                    <a:pt x="17" y="28"/>
                  </a:cubicBezTo>
                  <a:cubicBezTo>
                    <a:pt x="19" y="28"/>
                    <a:pt x="21" y="28"/>
                    <a:pt x="23" y="26"/>
                  </a:cubicBezTo>
                  <a:cubicBezTo>
                    <a:pt x="24" y="25"/>
                    <a:pt x="25" y="23"/>
                    <a:pt x="25" y="22"/>
                  </a:cubicBezTo>
                  <a:cubicBezTo>
                    <a:pt x="25" y="18"/>
                    <a:pt x="20" y="15"/>
                    <a:pt x="20" y="9"/>
                  </a:cubicBezTo>
                  <a:cubicBezTo>
                    <a:pt x="20" y="3"/>
                    <a:pt x="25" y="0"/>
                    <a:pt x="31" y="0"/>
                  </a:cubicBezTo>
                  <a:cubicBezTo>
                    <a:pt x="36" y="0"/>
                    <a:pt x="41" y="3"/>
                    <a:pt x="41" y="8"/>
                  </a:cubicBezTo>
                  <a:cubicBezTo>
                    <a:pt x="41" y="15"/>
                    <a:pt x="35" y="16"/>
                    <a:pt x="35" y="22"/>
                  </a:cubicBezTo>
                  <a:cubicBezTo>
                    <a:pt x="35" y="26"/>
                    <a:pt x="39" y="28"/>
                    <a:pt x="42" y="28"/>
                  </a:cubicBezTo>
                  <a:cubicBezTo>
                    <a:pt x="48" y="28"/>
                    <a:pt x="54" y="26"/>
                    <a:pt x="60" y="26"/>
                  </a:cubicBezTo>
                  <a:cubicBezTo>
                    <a:pt x="60" y="26"/>
                    <a:pt x="60" y="26"/>
                    <a:pt x="60" y="26"/>
                  </a:cubicBezTo>
                  <a:cubicBezTo>
                    <a:pt x="60" y="26"/>
                    <a:pt x="60" y="29"/>
                    <a:pt x="60" y="30"/>
                  </a:cubicBezTo>
                  <a:cubicBezTo>
                    <a:pt x="59" y="34"/>
                    <a:pt x="58" y="38"/>
                    <a:pt x="58" y="43"/>
                  </a:cubicBezTo>
                  <a:cubicBezTo>
                    <a:pt x="58" y="45"/>
                    <a:pt x="59" y="47"/>
                    <a:pt x="60" y="49"/>
                  </a:cubicBezTo>
                  <a:cubicBezTo>
                    <a:pt x="61" y="50"/>
                    <a:pt x="63" y="51"/>
                    <a:pt x="65" y="51"/>
                  </a:cubicBezTo>
                  <a:cubicBezTo>
                    <a:pt x="68" y="51"/>
                    <a:pt x="71" y="46"/>
                    <a:pt x="78" y="46"/>
                  </a:cubicBezTo>
                  <a:cubicBezTo>
                    <a:pt x="84" y="46"/>
                    <a:pt x="87" y="51"/>
                    <a:pt x="87" y="57"/>
                  </a:cubicBezTo>
                  <a:cubicBezTo>
                    <a:pt x="87" y="62"/>
                    <a:pt x="84" y="66"/>
                    <a:pt x="78" y="66"/>
                  </a:cubicBezTo>
                  <a:close/>
                </a:path>
              </a:pathLst>
            </a:custGeom>
            <a:solidFill>
              <a:srgbClr val="CE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98" name="Freeform 99"/>
            <p:cNvSpPr>
              <a:spLocks noEditPoints="1"/>
            </p:cNvSpPr>
            <p:nvPr/>
          </p:nvSpPr>
          <p:spPr bwMode="auto">
            <a:xfrm>
              <a:off x="3767138" y="2573338"/>
              <a:ext cx="39688" cy="41275"/>
            </a:xfrm>
            <a:custGeom>
              <a:gdLst>
                <a:gd name="T0" fmla="*/ 40 w 44"/>
                <a:gd name="T1" fmla="*/ 40 h 47"/>
                <a:gd name="T2" fmla="*/ 29 w 44"/>
                <a:gd name="T3" fmla="*/ 40 h 47"/>
                <a:gd name="T4" fmla="*/ 22 w 44"/>
                <a:gd name="T5" fmla="*/ 47 h 47"/>
                <a:gd name="T6" fmla="*/ 15 w 44"/>
                <a:gd name="T7" fmla="*/ 40 h 47"/>
                <a:gd name="T8" fmla="*/ 3 w 44"/>
                <a:gd name="T9" fmla="*/ 40 h 47"/>
                <a:gd name="T10" fmla="*/ 0 w 44"/>
                <a:gd name="T11" fmla="*/ 37 h 47"/>
                <a:gd name="T12" fmla="*/ 8 w 44"/>
                <a:gd name="T13" fmla="*/ 15 h 47"/>
                <a:gd name="T14" fmla="*/ 19 w 44"/>
                <a:gd name="T15" fmla="*/ 3 h 47"/>
                <a:gd name="T16" fmla="*/ 19 w 44"/>
                <a:gd name="T17" fmla="*/ 2 h 47"/>
                <a:gd name="T18" fmla="*/ 22 w 44"/>
                <a:gd name="T19" fmla="*/ 0 h 47"/>
                <a:gd name="T20" fmla="*/ 24 w 44"/>
                <a:gd name="T21" fmla="*/ 2 h 47"/>
                <a:gd name="T22" fmla="*/ 24 w 44"/>
                <a:gd name="T23" fmla="*/ 3 h 47"/>
                <a:gd name="T24" fmla="*/ 35 w 44"/>
                <a:gd name="T25" fmla="*/ 15 h 47"/>
                <a:gd name="T26" fmla="*/ 44 w 44"/>
                <a:gd name="T27" fmla="*/ 37 h 47"/>
                <a:gd name="T28" fmla="*/ 40 w 44"/>
                <a:gd name="T29" fmla="*/ 40 h 47"/>
                <a:gd name="T30" fmla="*/ 39 w 44"/>
                <a:gd name="T31" fmla="*/ 37 h 47"/>
                <a:gd name="T32" fmla="*/ 32 w 44"/>
                <a:gd name="T33" fmla="*/ 15 h 47"/>
                <a:gd name="T34" fmla="*/ 22 w 44"/>
                <a:gd name="T35" fmla="*/ 7 h 47"/>
                <a:gd name="T36" fmla="*/ 12 w 44"/>
                <a:gd name="T37" fmla="*/ 15 h 47"/>
                <a:gd name="T38" fmla="*/ 5 w 44"/>
                <a:gd name="T39" fmla="*/ 37 h 47"/>
                <a:gd name="T40" fmla="*/ 39 w 44"/>
                <a:gd name="T41" fmla="*/ 37 h 47"/>
                <a:gd name="T42" fmla="*/ 22 w 44"/>
                <a:gd name="T43" fmla="*/ 44 h 47"/>
                <a:gd name="T44" fmla="*/ 18 w 44"/>
                <a:gd name="T45" fmla="*/ 40 h 47"/>
                <a:gd name="T46" fmla="*/ 18 w 44"/>
                <a:gd name="T47" fmla="*/ 40 h 47"/>
                <a:gd name="T48" fmla="*/ 17 w 44"/>
                <a:gd name="T49" fmla="*/ 40 h 47"/>
                <a:gd name="T50" fmla="*/ 22 w 44"/>
                <a:gd name="T51" fmla="*/ 45 h 47"/>
                <a:gd name="T52" fmla="*/ 22 w 44"/>
                <a:gd name="T53" fmla="*/ 45 h 47"/>
                <a:gd name="T54" fmla="*/ 22 w 44"/>
                <a:gd name="T55" fmla="*/ 44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47">
                  <a:moveTo>
                    <a:pt x="40" y="40"/>
                  </a:moveTo>
                  <a:cubicBezTo>
                    <a:pt x="29" y="40"/>
                    <a:pt x="29" y="40"/>
                    <a:pt x="29" y="40"/>
                  </a:cubicBezTo>
                  <a:cubicBezTo>
                    <a:pt x="29" y="44"/>
                    <a:pt x="26" y="47"/>
                    <a:pt x="22" y="47"/>
                  </a:cubicBezTo>
                  <a:cubicBezTo>
                    <a:pt x="18" y="47"/>
                    <a:pt x="15" y="44"/>
                    <a:pt x="15" y="40"/>
                  </a:cubicBezTo>
                  <a:cubicBezTo>
                    <a:pt x="3" y="40"/>
                    <a:pt x="3" y="40"/>
                    <a:pt x="3" y="40"/>
                  </a:cubicBezTo>
                  <a:cubicBezTo>
                    <a:pt x="1" y="40"/>
                    <a:pt x="0" y="39"/>
                    <a:pt x="0" y="37"/>
                  </a:cubicBezTo>
                  <a:cubicBezTo>
                    <a:pt x="4" y="34"/>
                    <a:pt x="8" y="28"/>
                    <a:pt x="8" y="15"/>
                  </a:cubicBezTo>
                  <a:cubicBezTo>
                    <a:pt x="8" y="10"/>
                    <a:pt x="12" y="4"/>
                    <a:pt x="19" y="3"/>
                  </a:cubicBezTo>
                  <a:cubicBezTo>
                    <a:pt x="19" y="3"/>
                    <a:pt x="19" y="3"/>
                    <a:pt x="19" y="2"/>
                  </a:cubicBezTo>
                  <a:cubicBezTo>
                    <a:pt x="19" y="1"/>
                    <a:pt x="20" y="0"/>
                    <a:pt x="22" y="0"/>
                  </a:cubicBezTo>
                  <a:cubicBezTo>
                    <a:pt x="23" y="0"/>
                    <a:pt x="24" y="1"/>
                    <a:pt x="24" y="2"/>
                  </a:cubicBezTo>
                  <a:cubicBezTo>
                    <a:pt x="24" y="3"/>
                    <a:pt x="24" y="3"/>
                    <a:pt x="24" y="3"/>
                  </a:cubicBezTo>
                  <a:cubicBezTo>
                    <a:pt x="31" y="4"/>
                    <a:pt x="35" y="10"/>
                    <a:pt x="35" y="15"/>
                  </a:cubicBezTo>
                  <a:cubicBezTo>
                    <a:pt x="35" y="28"/>
                    <a:pt x="40" y="34"/>
                    <a:pt x="44" y="37"/>
                  </a:cubicBezTo>
                  <a:cubicBezTo>
                    <a:pt x="44" y="39"/>
                    <a:pt x="42" y="40"/>
                    <a:pt x="40" y="40"/>
                  </a:cubicBezTo>
                  <a:close/>
                  <a:moveTo>
                    <a:pt x="39" y="37"/>
                  </a:moveTo>
                  <a:cubicBezTo>
                    <a:pt x="34" y="32"/>
                    <a:pt x="32" y="24"/>
                    <a:pt x="32" y="15"/>
                  </a:cubicBezTo>
                  <a:cubicBezTo>
                    <a:pt x="32" y="12"/>
                    <a:pt x="29" y="7"/>
                    <a:pt x="22" y="7"/>
                  </a:cubicBezTo>
                  <a:cubicBezTo>
                    <a:pt x="15" y="7"/>
                    <a:pt x="12" y="12"/>
                    <a:pt x="12" y="15"/>
                  </a:cubicBezTo>
                  <a:cubicBezTo>
                    <a:pt x="12" y="24"/>
                    <a:pt x="9" y="32"/>
                    <a:pt x="5" y="37"/>
                  </a:cubicBezTo>
                  <a:lnTo>
                    <a:pt x="39" y="37"/>
                  </a:lnTo>
                  <a:close/>
                  <a:moveTo>
                    <a:pt x="22" y="44"/>
                  </a:moveTo>
                  <a:cubicBezTo>
                    <a:pt x="20" y="44"/>
                    <a:pt x="18" y="42"/>
                    <a:pt x="18" y="40"/>
                  </a:cubicBezTo>
                  <a:cubicBezTo>
                    <a:pt x="18" y="40"/>
                    <a:pt x="18" y="40"/>
                    <a:pt x="18" y="40"/>
                  </a:cubicBezTo>
                  <a:cubicBezTo>
                    <a:pt x="17" y="40"/>
                    <a:pt x="17" y="40"/>
                    <a:pt x="17" y="40"/>
                  </a:cubicBezTo>
                  <a:cubicBezTo>
                    <a:pt x="17" y="43"/>
                    <a:pt x="19" y="45"/>
                    <a:pt x="22" y="45"/>
                  </a:cubicBezTo>
                  <a:cubicBezTo>
                    <a:pt x="22" y="45"/>
                    <a:pt x="22" y="45"/>
                    <a:pt x="22" y="45"/>
                  </a:cubicBezTo>
                  <a:lnTo>
                    <a:pt x="22" y="44"/>
                  </a:lnTo>
                  <a:close/>
                </a:path>
              </a:pathLst>
            </a:custGeom>
            <a:solidFill>
              <a:srgbClr val="CE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99" name="Freeform 100"/>
            <p:cNvSpPr>
              <a:spLocks noEditPoints="1"/>
            </p:cNvSpPr>
            <p:nvPr/>
          </p:nvSpPr>
          <p:spPr bwMode="auto">
            <a:xfrm>
              <a:off x="4365626" y="2108200"/>
              <a:ext cx="163513" cy="130175"/>
            </a:xfrm>
            <a:custGeom>
              <a:gdLst>
                <a:gd name="T0" fmla="*/ 167 w 182"/>
                <a:gd name="T1" fmla="*/ 25 h 144"/>
                <a:gd name="T2" fmla="*/ 156 w 182"/>
                <a:gd name="T3" fmla="*/ 18 h 144"/>
                <a:gd name="T4" fmla="*/ 95 w 182"/>
                <a:gd name="T5" fmla="*/ 18 h 144"/>
                <a:gd name="T6" fmla="*/ 79 w 182"/>
                <a:gd name="T7" fmla="*/ 11 h 144"/>
                <a:gd name="T8" fmla="*/ 74 w 182"/>
                <a:gd name="T9" fmla="*/ 6 h 144"/>
                <a:gd name="T10" fmla="*/ 58 w 182"/>
                <a:gd name="T11" fmla="*/ 0 h 144"/>
                <a:gd name="T12" fmla="*/ 29 w 182"/>
                <a:gd name="T13" fmla="*/ 0 h 144"/>
                <a:gd name="T14" fmla="*/ 19 w 182"/>
                <a:gd name="T15" fmla="*/ 9 h 144"/>
                <a:gd name="T16" fmla="*/ 16 w 182"/>
                <a:gd name="T17" fmla="*/ 32 h 144"/>
                <a:gd name="T18" fmla="*/ 169 w 182"/>
                <a:gd name="T19" fmla="*/ 32 h 144"/>
                <a:gd name="T20" fmla="*/ 167 w 182"/>
                <a:gd name="T21" fmla="*/ 25 h 144"/>
                <a:gd name="T22" fmla="*/ 173 w 182"/>
                <a:gd name="T23" fmla="*/ 45 h 144"/>
                <a:gd name="T24" fmla="*/ 9 w 182"/>
                <a:gd name="T25" fmla="*/ 45 h 144"/>
                <a:gd name="T26" fmla="*/ 1 w 182"/>
                <a:gd name="T27" fmla="*/ 54 h 144"/>
                <a:gd name="T28" fmla="*/ 8 w 182"/>
                <a:gd name="T29" fmla="*/ 135 h 144"/>
                <a:gd name="T30" fmla="*/ 18 w 182"/>
                <a:gd name="T31" fmla="*/ 144 h 144"/>
                <a:gd name="T32" fmla="*/ 164 w 182"/>
                <a:gd name="T33" fmla="*/ 144 h 144"/>
                <a:gd name="T34" fmla="*/ 174 w 182"/>
                <a:gd name="T35" fmla="*/ 135 h 144"/>
                <a:gd name="T36" fmla="*/ 181 w 182"/>
                <a:gd name="T37" fmla="*/ 54 h 144"/>
                <a:gd name="T38" fmla="*/ 173 w 182"/>
                <a:gd name="T39" fmla="*/ 45 h 14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144">
                  <a:moveTo>
                    <a:pt x="167" y="25"/>
                  </a:moveTo>
                  <a:cubicBezTo>
                    <a:pt x="166" y="21"/>
                    <a:pt x="161" y="18"/>
                    <a:pt x="156" y="18"/>
                  </a:cubicBezTo>
                  <a:cubicBezTo>
                    <a:pt x="95" y="18"/>
                    <a:pt x="95" y="18"/>
                    <a:pt x="95" y="18"/>
                  </a:cubicBezTo>
                  <a:cubicBezTo>
                    <a:pt x="90" y="18"/>
                    <a:pt x="83" y="15"/>
                    <a:pt x="79" y="11"/>
                  </a:cubicBezTo>
                  <a:cubicBezTo>
                    <a:pt x="74" y="6"/>
                    <a:pt x="74" y="6"/>
                    <a:pt x="74" y="6"/>
                  </a:cubicBezTo>
                  <a:cubicBezTo>
                    <a:pt x="70" y="2"/>
                    <a:pt x="63" y="0"/>
                    <a:pt x="58" y="0"/>
                  </a:cubicBezTo>
                  <a:cubicBezTo>
                    <a:pt x="29" y="0"/>
                    <a:pt x="29" y="0"/>
                    <a:pt x="29" y="0"/>
                  </a:cubicBezTo>
                  <a:cubicBezTo>
                    <a:pt x="24" y="0"/>
                    <a:pt x="19" y="4"/>
                    <a:pt x="19" y="9"/>
                  </a:cubicBezTo>
                  <a:cubicBezTo>
                    <a:pt x="16" y="32"/>
                    <a:pt x="16" y="32"/>
                    <a:pt x="16" y="32"/>
                  </a:cubicBezTo>
                  <a:cubicBezTo>
                    <a:pt x="169" y="32"/>
                    <a:pt x="169" y="32"/>
                    <a:pt x="169" y="32"/>
                  </a:cubicBezTo>
                  <a:lnTo>
                    <a:pt x="167" y="25"/>
                  </a:lnTo>
                  <a:close/>
                  <a:moveTo>
                    <a:pt x="173" y="45"/>
                  </a:moveTo>
                  <a:cubicBezTo>
                    <a:pt x="9" y="45"/>
                    <a:pt x="9" y="45"/>
                    <a:pt x="9" y="45"/>
                  </a:cubicBezTo>
                  <a:cubicBezTo>
                    <a:pt x="1" y="45"/>
                    <a:pt x="0" y="49"/>
                    <a:pt x="1" y="54"/>
                  </a:cubicBezTo>
                  <a:cubicBezTo>
                    <a:pt x="8" y="135"/>
                    <a:pt x="8" y="135"/>
                    <a:pt x="8" y="135"/>
                  </a:cubicBezTo>
                  <a:cubicBezTo>
                    <a:pt x="9" y="140"/>
                    <a:pt x="10" y="144"/>
                    <a:pt x="18" y="144"/>
                  </a:cubicBezTo>
                  <a:cubicBezTo>
                    <a:pt x="164" y="144"/>
                    <a:pt x="164" y="144"/>
                    <a:pt x="164" y="144"/>
                  </a:cubicBezTo>
                  <a:cubicBezTo>
                    <a:pt x="172" y="144"/>
                    <a:pt x="173" y="140"/>
                    <a:pt x="174" y="135"/>
                  </a:cubicBezTo>
                  <a:cubicBezTo>
                    <a:pt x="181" y="54"/>
                    <a:pt x="181" y="54"/>
                    <a:pt x="181" y="54"/>
                  </a:cubicBezTo>
                  <a:cubicBezTo>
                    <a:pt x="182" y="49"/>
                    <a:pt x="181" y="45"/>
                    <a:pt x="173" y="4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00" name="Freeform 101"/>
            <p:cNvSpPr>
              <a:spLocks noEditPoints="1"/>
            </p:cNvSpPr>
            <p:nvPr/>
          </p:nvSpPr>
          <p:spPr bwMode="auto">
            <a:xfrm>
              <a:off x="3765551" y="2757488"/>
              <a:ext cx="98425" cy="96838"/>
            </a:xfrm>
            <a:custGeom>
              <a:gdLst>
                <a:gd name="T0" fmla="*/ 92 w 109"/>
                <a:gd name="T1" fmla="*/ 34 h 109"/>
                <a:gd name="T2" fmla="*/ 68 w 109"/>
                <a:gd name="T3" fmla="*/ 44 h 109"/>
                <a:gd name="T4" fmla="*/ 68 w 109"/>
                <a:gd name="T5" fmla="*/ 52 h 109"/>
                <a:gd name="T6" fmla="*/ 92 w 109"/>
                <a:gd name="T7" fmla="*/ 42 h 109"/>
                <a:gd name="T8" fmla="*/ 92 w 109"/>
                <a:gd name="T9" fmla="*/ 34 h 109"/>
                <a:gd name="T10" fmla="*/ 92 w 109"/>
                <a:gd name="T11" fmla="*/ 59 h 109"/>
                <a:gd name="T12" fmla="*/ 68 w 109"/>
                <a:gd name="T13" fmla="*/ 68 h 109"/>
                <a:gd name="T14" fmla="*/ 68 w 109"/>
                <a:gd name="T15" fmla="*/ 77 h 109"/>
                <a:gd name="T16" fmla="*/ 92 w 109"/>
                <a:gd name="T17" fmla="*/ 67 h 109"/>
                <a:gd name="T18" fmla="*/ 92 w 109"/>
                <a:gd name="T19" fmla="*/ 59 h 109"/>
                <a:gd name="T20" fmla="*/ 99 w 109"/>
                <a:gd name="T21" fmla="*/ 81 h 109"/>
                <a:gd name="T22" fmla="*/ 61 w 109"/>
                <a:gd name="T23" fmla="*/ 97 h 109"/>
                <a:gd name="T24" fmla="*/ 61 w 109"/>
                <a:gd name="T25" fmla="*/ 29 h 109"/>
                <a:gd name="T26" fmla="*/ 99 w 109"/>
                <a:gd name="T27" fmla="*/ 14 h 109"/>
                <a:gd name="T28" fmla="*/ 99 w 109"/>
                <a:gd name="T29" fmla="*/ 81 h 109"/>
                <a:gd name="T30" fmla="*/ 49 w 109"/>
                <a:gd name="T31" fmla="*/ 97 h 109"/>
                <a:gd name="T32" fmla="*/ 10 w 109"/>
                <a:gd name="T33" fmla="*/ 81 h 109"/>
                <a:gd name="T34" fmla="*/ 10 w 109"/>
                <a:gd name="T35" fmla="*/ 14 h 109"/>
                <a:gd name="T36" fmla="*/ 49 w 109"/>
                <a:gd name="T37" fmla="*/ 29 h 109"/>
                <a:gd name="T38" fmla="*/ 49 w 109"/>
                <a:gd name="T39" fmla="*/ 97 h 109"/>
                <a:gd name="T40" fmla="*/ 106 w 109"/>
                <a:gd name="T41" fmla="*/ 2 h 109"/>
                <a:gd name="T42" fmla="*/ 100 w 109"/>
                <a:gd name="T43" fmla="*/ 1 h 109"/>
                <a:gd name="T44" fmla="*/ 55 w 109"/>
                <a:gd name="T45" fmla="*/ 19 h 109"/>
                <a:gd name="T46" fmla="*/ 9 w 109"/>
                <a:gd name="T47" fmla="*/ 1 h 109"/>
                <a:gd name="T48" fmla="*/ 3 w 109"/>
                <a:gd name="T49" fmla="*/ 2 h 109"/>
                <a:gd name="T50" fmla="*/ 0 w 109"/>
                <a:gd name="T51" fmla="*/ 7 h 109"/>
                <a:gd name="T52" fmla="*/ 0 w 109"/>
                <a:gd name="T53" fmla="*/ 84 h 109"/>
                <a:gd name="T54" fmla="*/ 4 w 109"/>
                <a:gd name="T55" fmla="*/ 89 h 109"/>
                <a:gd name="T56" fmla="*/ 52 w 109"/>
                <a:gd name="T57" fmla="*/ 108 h 109"/>
                <a:gd name="T58" fmla="*/ 53 w 109"/>
                <a:gd name="T59" fmla="*/ 109 h 109"/>
                <a:gd name="T60" fmla="*/ 55 w 109"/>
                <a:gd name="T61" fmla="*/ 109 h 109"/>
                <a:gd name="T62" fmla="*/ 56 w 109"/>
                <a:gd name="T63" fmla="*/ 109 h 109"/>
                <a:gd name="T64" fmla="*/ 57 w 109"/>
                <a:gd name="T65" fmla="*/ 108 h 109"/>
                <a:gd name="T66" fmla="*/ 105 w 109"/>
                <a:gd name="T67" fmla="*/ 89 h 109"/>
                <a:gd name="T68" fmla="*/ 109 w 109"/>
                <a:gd name="T69" fmla="*/ 84 h 109"/>
                <a:gd name="T70" fmla="*/ 109 w 109"/>
                <a:gd name="T71" fmla="*/ 7 h 109"/>
                <a:gd name="T72" fmla="*/ 106 w 109"/>
                <a:gd name="T73" fmla="*/ 2 h 109"/>
                <a:gd name="T74" fmla="*/ 41 w 109"/>
                <a:gd name="T75" fmla="*/ 44 h 109"/>
                <a:gd name="T76" fmla="*/ 17 w 109"/>
                <a:gd name="T77" fmla="*/ 34 h 109"/>
                <a:gd name="T78" fmla="*/ 17 w 109"/>
                <a:gd name="T79" fmla="*/ 42 h 109"/>
                <a:gd name="T80" fmla="*/ 41 w 109"/>
                <a:gd name="T81" fmla="*/ 52 h 109"/>
                <a:gd name="T82" fmla="*/ 41 w 109"/>
                <a:gd name="T83" fmla="*/ 44 h 109"/>
                <a:gd name="T84" fmla="*/ 41 w 109"/>
                <a:gd name="T85" fmla="*/ 68 h 109"/>
                <a:gd name="T86" fmla="*/ 17 w 109"/>
                <a:gd name="T87" fmla="*/ 59 h 109"/>
                <a:gd name="T88" fmla="*/ 17 w 109"/>
                <a:gd name="T89" fmla="*/ 67 h 109"/>
                <a:gd name="T90" fmla="*/ 41 w 109"/>
                <a:gd name="T91" fmla="*/ 77 h 109"/>
                <a:gd name="T92" fmla="*/ 41 w 109"/>
                <a:gd name="T93" fmla="*/ 68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9" h="109">
                  <a:moveTo>
                    <a:pt x="92" y="34"/>
                  </a:moveTo>
                  <a:cubicBezTo>
                    <a:pt x="68" y="44"/>
                    <a:pt x="68" y="44"/>
                    <a:pt x="68" y="44"/>
                  </a:cubicBezTo>
                  <a:cubicBezTo>
                    <a:pt x="68" y="52"/>
                    <a:pt x="68" y="52"/>
                    <a:pt x="68" y="52"/>
                  </a:cubicBezTo>
                  <a:cubicBezTo>
                    <a:pt x="92" y="42"/>
                    <a:pt x="92" y="42"/>
                    <a:pt x="92" y="42"/>
                  </a:cubicBezTo>
                  <a:lnTo>
                    <a:pt x="92" y="34"/>
                  </a:lnTo>
                  <a:close/>
                  <a:moveTo>
                    <a:pt x="92" y="59"/>
                  </a:moveTo>
                  <a:cubicBezTo>
                    <a:pt x="68" y="68"/>
                    <a:pt x="68" y="68"/>
                    <a:pt x="68" y="68"/>
                  </a:cubicBezTo>
                  <a:cubicBezTo>
                    <a:pt x="68" y="77"/>
                    <a:pt x="68" y="77"/>
                    <a:pt x="68" y="77"/>
                  </a:cubicBezTo>
                  <a:cubicBezTo>
                    <a:pt x="92" y="67"/>
                    <a:pt x="92" y="67"/>
                    <a:pt x="92" y="67"/>
                  </a:cubicBezTo>
                  <a:lnTo>
                    <a:pt x="92" y="59"/>
                  </a:lnTo>
                  <a:close/>
                  <a:moveTo>
                    <a:pt x="99" y="81"/>
                  </a:moveTo>
                  <a:cubicBezTo>
                    <a:pt x="61" y="97"/>
                    <a:pt x="61" y="97"/>
                    <a:pt x="61" y="97"/>
                  </a:cubicBezTo>
                  <a:cubicBezTo>
                    <a:pt x="61" y="29"/>
                    <a:pt x="61" y="29"/>
                    <a:pt x="61" y="29"/>
                  </a:cubicBezTo>
                  <a:cubicBezTo>
                    <a:pt x="99" y="14"/>
                    <a:pt x="99" y="14"/>
                    <a:pt x="99" y="14"/>
                  </a:cubicBezTo>
                  <a:lnTo>
                    <a:pt x="99" y="81"/>
                  </a:lnTo>
                  <a:close/>
                  <a:moveTo>
                    <a:pt x="49" y="97"/>
                  </a:moveTo>
                  <a:cubicBezTo>
                    <a:pt x="10" y="81"/>
                    <a:pt x="10" y="81"/>
                    <a:pt x="10" y="81"/>
                  </a:cubicBezTo>
                  <a:cubicBezTo>
                    <a:pt x="10" y="14"/>
                    <a:pt x="10" y="14"/>
                    <a:pt x="10" y="14"/>
                  </a:cubicBezTo>
                  <a:cubicBezTo>
                    <a:pt x="49" y="29"/>
                    <a:pt x="49" y="29"/>
                    <a:pt x="49" y="29"/>
                  </a:cubicBezTo>
                  <a:lnTo>
                    <a:pt x="49" y="97"/>
                  </a:lnTo>
                  <a:close/>
                  <a:moveTo>
                    <a:pt x="106" y="2"/>
                  </a:moveTo>
                  <a:cubicBezTo>
                    <a:pt x="104" y="1"/>
                    <a:pt x="102" y="0"/>
                    <a:pt x="100" y="1"/>
                  </a:cubicBezTo>
                  <a:cubicBezTo>
                    <a:pt x="55" y="19"/>
                    <a:pt x="55" y="19"/>
                    <a:pt x="55" y="19"/>
                  </a:cubicBezTo>
                  <a:cubicBezTo>
                    <a:pt x="9" y="1"/>
                    <a:pt x="9" y="1"/>
                    <a:pt x="9" y="1"/>
                  </a:cubicBezTo>
                  <a:cubicBezTo>
                    <a:pt x="7" y="0"/>
                    <a:pt x="5" y="1"/>
                    <a:pt x="3" y="2"/>
                  </a:cubicBezTo>
                  <a:cubicBezTo>
                    <a:pt x="1" y="3"/>
                    <a:pt x="0" y="5"/>
                    <a:pt x="0" y="7"/>
                  </a:cubicBezTo>
                  <a:cubicBezTo>
                    <a:pt x="0" y="84"/>
                    <a:pt x="0" y="84"/>
                    <a:pt x="0" y="84"/>
                  </a:cubicBezTo>
                  <a:cubicBezTo>
                    <a:pt x="0" y="86"/>
                    <a:pt x="2" y="88"/>
                    <a:pt x="4" y="89"/>
                  </a:cubicBezTo>
                  <a:cubicBezTo>
                    <a:pt x="52" y="108"/>
                    <a:pt x="52" y="108"/>
                    <a:pt x="52" y="108"/>
                  </a:cubicBezTo>
                  <a:cubicBezTo>
                    <a:pt x="53" y="109"/>
                    <a:pt x="53" y="109"/>
                    <a:pt x="53" y="109"/>
                  </a:cubicBezTo>
                  <a:cubicBezTo>
                    <a:pt x="54" y="109"/>
                    <a:pt x="54" y="109"/>
                    <a:pt x="55" y="109"/>
                  </a:cubicBezTo>
                  <a:cubicBezTo>
                    <a:pt x="55" y="109"/>
                    <a:pt x="55" y="109"/>
                    <a:pt x="56" y="109"/>
                  </a:cubicBezTo>
                  <a:cubicBezTo>
                    <a:pt x="57" y="108"/>
                    <a:pt x="57" y="108"/>
                    <a:pt x="57" y="108"/>
                  </a:cubicBezTo>
                  <a:cubicBezTo>
                    <a:pt x="105" y="89"/>
                    <a:pt x="105" y="89"/>
                    <a:pt x="105" y="89"/>
                  </a:cubicBezTo>
                  <a:cubicBezTo>
                    <a:pt x="107" y="88"/>
                    <a:pt x="109" y="86"/>
                    <a:pt x="109" y="84"/>
                  </a:cubicBezTo>
                  <a:cubicBezTo>
                    <a:pt x="109" y="7"/>
                    <a:pt x="109" y="7"/>
                    <a:pt x="109" y="7"/>
                  </a:cubicBezTo>
                  <a:cubicBezTo>
                    <a:pt x="109" y="5"/>
                    <a:pt x="108" y="3"/>
                    <a:pt x="106" y="2"/>
                  </a:cubicBezTo>
                  <a:close/>
                  <a:moveTo>
                    <a:pt x="41" y="44"/>
                  </a:moveTo>
                  <a:cubicBezTo>
                    <a:pt x="17" y="34"/>
                    <a:pt x="17" y="34"/>
                    <a:pt x="17" y="34"/>
                  </a:cubicBezTo>
                  <a:cubicBezTo>
                    <a:pt x="17" y="42"/>
                    <a:pt x="17" y="42"/>
                    <a:pt x="17" y="42"/>
                  </a:cubicBezTo>
                  <a:cubicBezTo>
                    <a:pt x="41" y="52"/>
                    <a:pt x="41" y="52"/>
                    <a:pt x="41" y="52"/>
                  </a:cubicBezTo>
                  <a:lnTo>
                    <a:pt x="41" y="44"/>
                  </a:lnTo>
                  <a:close/>
                  <a:moveTo>
                    <a:pt x="41" y="68"/>
                  </a:moveTo>
                  <a:cubicBezTo>
                    <a:pt x="17" y="59"/>
                    <a:pt x="17" y="59"/>
                    <a:pt x="17" y="59"/>
                  </a:cubicBezTo>
                  <a:cubicBezTo>
                    <a:pt x="17" y="67"/>
                    <a:pt x="17" y="67"/>
                    <a:pt x="17" y="67"/>
                  </a:cubicBezTo>
                  <a:cubicBezTo>
                    <a:pt x="41" y="77"/>
                    <a:pt x="41" y="77"/>
                    <a:pt x="41" y="77"/>
                  </a:cubicBezTo>
                  <a:lnTo>
                    <a:pt x="41" y="6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01" name="Freeform 102"/>
            <p:cNvSpPr>
              <a:spLocks noEditPoints="1"/>
            </p:cNvSpPr>
            <p:nvPr/>
          </p:nvSpPr>
          <p:spPr bwMode="auto">
            <a:xfrm>
              <a:off x="3243263" y="1624013"/>
              <a:ext cx="161925" cy="107950"/>
            </a:xfrm>
            <a:custGeom>
              <a:gdLst>
                <a:gd name="T0" fmla="*/ 180 w 181"/>
                <a:gd name="T1" fmla="*/ 32 h 121"/>
                <a:gd name="T2" fmla="*/ 91 w 181"/>
                <a:gd name="T3" fmla="*/ 60 h 121"/>
                <a:gd name="T4" fmla="*/ 90 w 181"/>
                <a:gd name="T5" fmla="*/ 60 h 121"/>
                <a:gd name="T6" fmla="*/ 90 w 181"/>
                <a:gd name="T7" fmla="*/ 60 h 121"/>
                <a:gd name="T8" fmla="*/ 38 w 181"/>
                <a:gd name="T9" fmla="*/ 44 h 121"/>
                <a:gd name="T10" fmla="*/ 30 w 181"/>
                <a:gd name="T11" fmla="*/ 67 h 121"/>
                <a:gd name="T12" fmla="*/ 35 w 181"/>
                <a:gd name="T13" fmla="*/ 75 h 121"/>
                <a:gd name="T14" fmla="*/ 30 w 181"/>
                <a:gd name="T15" fmla="*/ 84 h 121"/>
                <a:gd name="T16" fmla="*/ 35 w 181"/>
                <a:gd name="T17" fmla="*/ 118 h 121"/>
                <a:gd name="T18" fmla="*/ 34 w 181"/>
                <a:gd name="T19" fmla="*/ 120 h 121"/>
                <a:gd name="T20" fmla="*/ 32 w 181"/>
                <a:gd name="T21" fmla="*/ 121 h 121"/>
                <a:gd name="T22" fmla="*/ 17 w 181"/>
                <a:gd name="T23" fmla="*/ 121 h 121"/>
                <a:gd name="T24" fmla="*/ 15 w 181"/>
                <a:gd name="T25" fmla="*/ 120 h 121"/>
                <a:gd name="T26" fmla="*/ 15 w 181"/>
                <a:gd name="T27" fmla="*/ 118 h 121"/>
                <a:gd name="T28" fmla="*/ 19 w 181"/>
                <a:gd name="T29" fmla="*/ 84 h 121"/>
                <a:gd name="T30" fmla="*/ 15 w 181"/>
                <a:gd name="T31" fmla="*/ 75 h 121"/>
                <a:gd name="T32" fmla="*/ 20 w 181"/>
                <a:gd name="T33" fmla="*/ 67 h 121"/>
                <a:gd name="T34" fmla="*/ 28 w 181"/>
                <a:gd name="T35" fmla="*/ 41 h 121"/>
                <a:gd name="T36" fmla="*/ 1 w 181"/>
                <a:gd name="T37" fmla="*/ 32 h 121"/>
                <a:gd name="T38" fmla="*/ 0 w 181"/>
                <a:gd name="T39" fmla="*/ 30 h 121"/>
                <a:gd name="T40" fmla="*/ 1 w 181"/>
                <a:gd name="T41" fmla="*/ 27 h 121"/>
                <a:gd name="T42" fmla="*/ 90 w 181"/>
                <a:gd name="T43" fmla="*/ 0 h 121"/>
                <a:gd name="T44" fmla="*/ 90 w 181"/>
                <a:gd name="T45" fmla="*/ 0 h 121"/>
                <a:gd name="T46" fmla="*/ 91 w 181"/>
                <a:gd name="T47" fmla="*/ 0 h 121"/>
                <a:gd name="T48" fmla="*/ 180 w 181"/>
                <a:gd name="T49" fmla="*/ 27 h 121"/>
                <a:gd name="T50" fmla="*/ 181 w 181"/>
                <a:gd name="T51" fmla="*/ 30 h 121"/>
                <a:gd name="T52" fmla="*/ 180 w 181"/>
                <a:gd name="T53" fmla="*/ 32 h 121"/>
                <a:gd name="T54" fmla="*/ 141 w 181"/>
                <a:gd name="T55" fmla="*/ 80 h 121"/>
                <a:gd name="T56" fmla="*/ 90 w 181"/>
                <a:gd name="T57" fmla="*/ 100 h 121"/>
                <a:gd name="T58" fmla="*/ 40 w 181"/>
                <a:gd name="T59" fmla="*/ 80 h 121"/>
                <a:gd name="T60" fmla="*/ 41 w 181"/>
                <a:gd name="T61" fmla="*/ 55 h 121"/>
                <a:gd name="T62" fmla="*/ 87 w 181"/>
                <a:gd name="T63" fmla="*/ 70 h 121"/>
                <a:gd name="T64" fmla="*/ 90 w 181"/>
                <a:gd name="T65" fmla="*/ 70 h 121"/>
                <a:gd name="T66" fmla="*/ 94 w 181"/>
                <a:gd name="T67" fmla="*/ 70 h 121"/>
                <a:gd name="T68" fmla="*/ 140 w 181"/>
                <a:gd name="T69" fmla="*/ 55 h 121"/>
                <a:gd name="T70" fmla="*/ 141 w 181"/>
                <a:gd name="T71" fmla="*/ 80 h 12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20">
                  <a:moveTo>
                    <a:pt x="180" y="32"/>
                  </a:moveTo>
                  <a:cubicBezTo>
                    <a:pt x="91" y="60"/>
                    <a:pt x="91" y="60"/>
                    <a:pt x="91" y="60"/>
                  </a:cubicBezTo>
                  <a:cubicBezTo>
                    <a:pt x="90" y="60"/>
                    <a:pt x="90" y="60"/>
                    <a:pt x="90" y="60"/>
                  </a:cubicBezTo>
                  <a:cubicBezTo>
                    <a:pt x="90" y="60"/>
                    <a:pt x="90" y="60"/>
                    <a:pt x="90" y="60"/>
                  </a:cubicBezTo>
                  <a:cubicBezTo>
                    <a:pt x="38" y="44"/>
                    <a:pt x="38" y="44"/>
                    <a:pt x="38" y="44"/>
                  </a:cubicBezTo>
                  <a:cubicBezTo>
                    <a:pt x="34" y="47"/>
                    <a:pt x="31" y="56"/>
                    <a:pt x="30" y="67"/>
                  </a:cubicBezTo>
                  <a:cubicBezTo>
                    <a:pt x="33" y="68"/>
                    <a:pt x="35" y="72"/>
                    <a:pt x="35" y="75"/>
                  </a:cubicBezTo>
                  <a:cubicBezTo>
                    <a:pt x="35" y="79"/>
                    <a:pt x="33" y="82"/>
                    <a:pt x="30" y="84"/>
                  </a:cubicBezTo>
                  <a:cubicBezTo>
                    <a:pt x="35" y="118"/>
                    <a:pt x="35" y="118"/>
                    <a:pt x="35" y="118"/>
                  </a:cubicBezTo>
                  <a:cubicBezTo>
                    <a:pt x="35" y="119"/>
                    <a:pt x="35" y="119"/>
                    <a:pt x="34" y="120"/>
                  </a:cubicBezTo>
                  <a:cubicBezTo>
                    <a:pt x="34" y="120"/>
                    <a:pt x="33" y="121"/>
                    <a:pt x="32" y="121"/>
                  </a:cubicBezTo>
                  <a:cubicBezTo>
                    <a:pt x="17" y="121"/>
                    <a:pt x="17" y="121"/>
                    <a:pt x="17" y="121"/>
                  </a:cubicBezTo>
                  <a:cubicBezTo>
                    <a:pt x="17" y="121"/>
                    <a:pt x="16" y="120"/>
                    <a:pt x="15" y="120"/>
                  </a:cubicBezTo>
                  <a:cubicBezTo>
                    <a:pt x="15" y="119"/>
                    <a:pt x="15" y="119"/>
                    <a:pt x="15" y="118"/>
                  </a:cubicBezTo>
                  <a:cubicBezTo>
                    <a:pt x="19" y="84"/>
                    <a:pt x="19" y="84"/>
                    <a:pt x="19" y="84"/>
                  </a:cubicBezTo>
                  <a:cubicBezTo>
                    <a:pt x="17" y="82"/>
                    <a:pt x="15" y="79"/>
                    <a:pt x="15" y="75"/>
                  </a:cubicBezTo>
                  <a:cubicBezTo>
                    <a:pt x="15" y="71"/>
                    <a:pt x="17" y="68"/>
                    <a:pt x="20" y="67"/>
                  </a:cubicBezTo>
                  <a:cubicBezTo>
                    <a:pt x="20" y="57"/>
                    <a:pt x="23" y="47"/>
                    <a:pt x="28" y="41"/>
                  </a:cubicBezTo>
                  <a:cubicBezTo>
                    <a:pt x="1" y="32"/>
                    <a:pt x="1" y="32"/>
                    <a:pt x="1" y="32"/>
                  </a:cubicBezTo>
                  <a:cubicBezTo>
                    <a:pt x="0" y="32"/>
                    <a:pt x="0" y="31"/>
                    <a:pt x="0" y="30"/>
                  </a:cubicBezTo>
                  <a:cubicBezTo>
                    <a:pt x="0" y="29"/>
                    <a:pt x="0" y="28"/>
                    <a:pt x="1" y="27"/>
                  </a:cubicBezTo>
                  <a:cubicBezTo>
                    <a:pt x="90" y="0"/>
                    <a:pt x="90" y="0"/>
                    <a:pt x="90" y="0"/>
                  </a:cubicBezTo>
                  <a:cubicBezTo>
                    <a:pt x="90" y="0"/>
                    <a:pt x="90" y="0"/>
                    <a:pt x="90" y="0"/>
                  </a:cubicBezTo>
                  <a:cubicBezTo>
                    <a:pt x="91" y="0"/>
                    <a:pt x="91" y="0"/>
                    <a:pt x="91" y="0"/>
                  </a:cubicBezTo>
                  <a:cubicBezTo>
                    <a:pt x="180" y="27"/>
                    <a:pt x="180" y="27"/>
                    <a:pt x="180" y="27"/>
                  </a:cubicBezTo>
                  <a:cubicBezTo>
                    <a:pt x="181" y="28"/>
                    <a:pt x="181" y="29"/>
                    <a:pt x="181" y="30"/>
                  </a:cubicBezTo>
                  <a:cubicBezTo>
                    <a:pt x="181" y="31"/>
                    <a:pt x="181" y="32"/>
                    <a:pt x="180" y="32"/>
                  </a:cubicBezTo>
                  <a:close/>
                  <a:moveTo>
                    <a:pt x="141" y="80"/>
                  </a:moveTo>
                  <a:cubicBezTo>
                    <a:pt x="142" y="91"/>
                    <a:pt x="118" y="100"/>
                    <a:pt x="90" y="100"/>
                  </a:cubicBezTo>
                  <a:cubicBezTo>
                    <a:pt x="63" y="100"/>
                    <a:pt x="39" y="91"/>
                    <a:pt x="40" y="80"/>
                  </a:cubicBezTo>
                  <a:cubicBezTo>
                    <a:pt x="41" y="55"/>
                    <a:pt x="41" y="55"/>
                    <a:pt x="41" y="55"/>
                  </a:cubicBezTo>
                  <a:cubicBezTo>
                    <a:pt x="87" y="70"/>
                    <a:pt x="87" y="70"/>
                    <a:pt x="87" y="70"/>
                  </a:cubicBezTo>
                  <a:cubicBezTo>
                    <a:pt x="88" y="70"/>
                    <a:pt x="89" y="70"/>
                    <a:pt x="90" y="70"/>
                  </a:cubicBezTo>
                  <a:cubicBezTo>
                    <a:pt x="92" y="70"/>
                    <a:pt x="93" y="70"/>
                    <a:pt x="94" y="70"/>
                  </a:cubicBezTo>
                  <a:cubicBezTo>
                    <a:pt x="140" y="55"/>
                    <a:pt x="140" y="55"/>
                    <a:pt x="140" y="55"/>
                  </a:cubicBezTo>
                  <a:lnTo>
                    <a:pt x="141" y="8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02" name="Freeform 103"/>
            <p:cNvSpPr>
              <a:spLocks noEditPoints="1"/>
            </p:cNvSpPr>
            <p:nvPr/>
          </p:nvSpPr>
          <p:spPr bwMode="auto">
            <a:xfrm>
              <a:off x="3624263" y="2257425"/>
              <a:ext cx="79375" cy="44450"/>
            </a:xfrm>
            <a:custGeom>
              <a:gdLst>
                <a:gd name="T0" fmla="*/ 72 w 89"/>
                <a:gd name="T1" fmla="*/ 50 h 50"/>
                <a:gd name="T2" fmla="*/ 54 w 89"/>
                <a:gd name="T3" fmla="*/ 32 h 50"/>
                <a:gd name="T4" fmla="*/ 60 w 89"/>
                <a:gd name="T5" fmla="*/ 19 h 50"/>
                <a:gd name="T6" fmla="*/ 58 w 89"/>
                <a:gd name="T7" fmla="*/ 15 h 50"/>
                <a:gd name="T8" fmla="*/ 44 w 89"/>
                <a:gd name="T9" fmla="*/ 34 h 50"/>
                <a:gd name="T10" fmla="*/ 42 w 89"/>
                <a:gd name="T11" fmla="*/ 35 h 50"/>
                <a:gd name="T12" fmla="*/ 34 w 89"/>
                <a:gd name="T13" fmla="*/ 35 h 50"/>
                <a:gd name="T14" fmla="*/ 17 w 89"/>
                <a:gd name="T15" fmla="*/ 50 h 50"/>
                <a:gd name="T16" fmla="*/ 0 w 89"/>
                <a:gd name="T17" fmla="*/ 32 h 50"/>
                <a:gd name="T18" fmla="*/ 17 w 89"/>
                <a:gd name="T19" fmla="*/ 15 h 50"/>
                <a:gd name="T20" fmla="*/ 25 w 89"/>
                <a:gd name="T21" fmla="*/ 17 h 50"/>
                <a:gd name="T22" fmla="*/ 31 w 89"/>
                <a:gd name="T23" fmla="*/ 10 h 50"/>
                <a:gd name="T24" fmla="*/ 22 w 89"/>
                <a:gd name="T25" fmla="*/ 10 h 50"/>
                <a:gd name="T26" fmla="*/ 20 w 89"/>
                <a:gd name="T27" fmla="*/ 7 h 50"/>
                <a:gd name="T28" fmla="*/ 22 w 89"/>
                <a:gd name="T29" fmla="*/ 5 h 50"/>
                <a:gd name="T30" fmla="*/ 37 w 89"/>
                <a:gd name="T31" fmla="*/ 5 h 50"/>
                <a:gd name="T32" fmla="*/ 37 w 89"/>
                <a:gd name="T33" fmla="*/ 10 h 50"/>
                <a:gd name="T34" fmla="*/ 54 w 89"/>
                <a:gd name="T35" fmla="*/ 10 h 50"/>
                <a:gd name="T36" fmla="*/ 51 w 89"/>
                <a:gd name="T37" fmla="*/ 5 h 50"/>
                <a:gd name="T38" fmla="*/ 42 w 89"/>
                <a:gd name="T39" fmla="*/ 5 h 50"/>
                <a:gd name="T40" fmla="*/ 39 w 89"/>
                <a:gd name="T41" fmla="*/ 2 h 50"/>
                <a:gd name="T42" fmla="*/ 42 w 89"/>
                <a:gd name="T43" fmla="*/ 0 h 50"/>
                <a:gd name="T44" fmla="*/ 52 w 89"/>
                <a:gd name="T45" fmla="*/ 0 h 50"/>
                <a:gd name="T46" fmla="*/ 54 w 89"/>
                <a:gd name="T47" fmla="*/ 1 h 50"/>
                <a:gd name="T48" fmla="*/ 64 w 89"/>
                <a:gd name="T49" fmla="*/ 17 h 50"/>
                <a:gd name="T50" fmla="*/ 72 w 89"/>
                <a:gd name="T51" fmla="*/ 15 h 50"/>
                <a:gd name="T52" fmla="*/ 89 w 89"/>
                <a:gd name="T53" fmla="*/ 32 h 50"/>
                <a:gd name="T54" fmla="*/ 72 w 89"/>
                <a:gd name="T55" fmla="*/ 50 h 50"/>
                <a:gd name="T56" fmla="*/ 17 w 89"/>
                <a:gd name="T57" fmla="*/ 35 h 50"/>
                <a:gd name="T58" fmla="*/ 15 w 89"/>
                <a:gd name="T59" fmla="*/ 31 h 50"/>
                <a:gd name="T60" fmla="*/ 22 w 89"/>
                <a:gd name="T61" fmla="*/ 21 h 50"/>
                <a:gd name="T62" fmla="*/ 17 w 89"/>
                <a:gd name="T63" fmla="*/ 20 h 50"/>
                <a:gd name="T64" fmla="*/ 5 w 89"/>
                <a:gd name="T65" fmla="*/ 32 h 50"/>
                <a:gd name="T66" fmla="*/ 17 w 89"/>
                <a:gd name="T67" fmla="*/ 45 h 50"/>
                <a:gd name="T68" fmla="*/ 29 w 89"/>
                <a:gd name="T69" fmla="*/ 35 h 50"/>
                <a:gd name="T70" fmla="*/ 17 w 89"/>
                <a:gd name="T71" fmla="*/ 35 h 50"/>
                <a:gd name="T72" fmla="*/ 29 w 89"/>
                <a:gd name="T73" fmla="*/ 30 h 50"/>
                <a:gd name="T74" fmla="*/ 26 w 89"/>
                <a:gd name="T75" fmla="*/ 24 h 50"/>
                <a:gd name="T76" fmla="*/ 22 w 89"/>
                <a:gd name="T77" fmla="*/ 30 h 50"/>
                <a:gd name="T78" fmla="*/ 29 w 89"/>
                <a:gd name="T79" fmla="*/ 30 h 50"/>
                <a:gd name="T80" fmla="*/ 52 w 89"/>
                <a:gd name="T81" fmla="*/ 15 h 50"/>
                <a:gd name="T82" fmla="*/ 33 w 89"/>
                <a:gd name="T83" fmla="*/ 15 h 50"/>
                <a:gd name="T84" fmla="*/ 29 w 89"/>
                <a:gd name="T85" fmla="*/ 20 h 50"/>
                <a:gd name="T86" fmla="*/ 34 w 89"/>
                <a:gd name="T87" fmla="*/ 30 h 50"/>
                <a:gd name="T88" fmla="*/ 41 w 89"/>
                <a:gd name="T89" fmla="*/ 30 h 50"/>
                <a:gd name="T90" fmla="*/ 52 w 89"/>
                <a:gd name="T91" fmla="*/ 15 h 50"/>
                <a:gd name="T92" fmla="*/ 72 w 89"/>
                <a:gd name="T93" fmla="*/ 20 h 50"/>
                <a:gd name="T94" fmla="*/ 67 w 89"/>
                <a:gd name="T95" fmla="*/ 21 h 50"/>
                <a:gd name="T96" fmla="*/ 74 w 89"/>
                <a:gd name="T97" fmla="*/ 31 h 50"/>
                <a:gd name="T98" fmla="*/ 73 w 89"/>
                <a:gd name="T99" fmla="*/ 34 h 50"/>
                <a:gd name="T100" fmla="*/ 72 w 89"/>
                <a:gd name="T101" fmla="*/ 35 h 50"/>
                <a:gd name="T102" fmla="*/ 70 w 89"/>
                <a:gd name="T103" fmla="*/ 34 h 50"/>
                <a:gd name="T104" fmla="*/ 63 w 89"/>
                <a:gd name="T105" fmla="*/ 23 h 50"/>
                <a:gd name="T106" fmla="*/ 59 w 89"/>
                <a:gd name="T107" fmla="*/ 32 h 50"/>
                <a:gd name="T108" fmla="*/ 72 w 89"/>
                <a:gd name="T109" fmla="*/ 45 h 50"/>
                <a:gd name="T110" fmla="*/ 84 w 89"/>
                <a:gd name="T111" fmla="*/ 32 h 50"/>
                <a:gd name="T112" fmla="*/ 72 w 89"/>
                <a:gd name="T113" fmla="*/ 20 h 5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0">
                  <a:moveTo>
                    <a:pt x="72" y="50"/>
                  </a:moveTo>
                  <a:cubicBezTo>
                    <a:pt x="62" y="50"/>
                    <a:pt x="54" y="42"/>
                    <a:pt x="54" y="32"/>
                  </a:cubicBezTo>
                  <a:cubicBezTo>
                    <a:pt x="54" y="27"/>
                    <a:pt x="57" y="22"/>
                    <a:pt x="60" y="19"/>
                  </a:cubicBezTo>
                  <a:cubicBezTo>
                    <a:pt x="58" y="15"/>
                    <a:pt x="58" y="15"/>
                    <a:pt x="58" y="15"/>
                  </a:cubicBezTo>
                  <a:cubicBezTo>
                    <a:pt x="44" y="34"/>
                    <a:pt x="44" y="34"/>
                    <a:pt x="44" y="34"/>
                  </a:cubicBezTo>
                  <a:cubicBezTo>
                    <a:pt x="44" y="34"/>
                    <a:pt x="43" y="35"/>
                    <a:pt x="42" y="35"/>
                  </a:cubicBezTo>
                  <a:cubicBezTo>
                    <a:pt x="34" y="35"/>
                    <a:pt x="34" y="35"/>
                    <a:pt x="34" y="35"/>
                  </a:cubicBezTo>
                  <a:cubicBezTo>
                    <a:pt x="33" y="43"/>
                    <a:pt x="26" y="50"/>
                    <a:pt x="17" y="50"/>
                  </a:cubicBezTo>
                  <a:cubicBezTo>
                    <a:pt x="7" y="50"/>
                    <a:pt x="0" y="42"/>
                    <a:pt x="0" y="32"/>
                  </a:cubicBezTo>
                  <a:cubicBezTo>
                    <a:pt x="0" y="23"/>
                    <a:pt x="7" y="15"/>
                    <a:pt x="17" y="15"/>
                  </a:cubicBezTo>
                  <a:cubicBezTo>
                    <a:pt x="20" y="15"/>
                    <a:pt x="23" y="16"/>
                    <a:pt x="25" y="17"/>
                  </a:cubicBezTo>
                  <a:cubicBezTo>
                    <a:pt x="31" y="10"/>
                    <a:pt x="31" y="10"/>
                    <a:pt x="31" y="10"/>
                  </a:cubicBezTo>
                  <a:cubicBezTo>
                    <a:pt x="22" y="10"/>
                    <a:pt x="22" y="10"/>
                    <a:pt x="22" y="10"/>
                  </a:cubicBezTo>
                  <a:cubicBezTo>
                    <a:pt x="21" y="10"/>
                    <a:pt x="20" y="9"/>
                    <a:pt x="20" y="7"/>
                  </a:cubicBezTo>
                  <a:cubicBezTo>
                    <a:pt x="20" y="6"/>
                    <a:pt x="21" y="5"/>
                    <a:pt x="22" y="5"/>
                  </a:cubicBezTo>
                  <a:cubicBezTo>
                    <a:pt x="37" y="5"/>
                    <a:pt x="37" y="5"/>
                    <a:pt x="37" y="5"/>
                  </a:cubicBezTo>
                  <a:cubicBezTo>
                    <a:pt x="37" y="10"/>
                    <a:pt x="37" y="10"/>
                    <a:pt x="37" y="10"/>
                  </a:cubicBezTo>
                  <a:cubicBezTo>
                    <a:pt x="54" y="10"/>
                    <a:pt x="54" y="10"/>
                    <a:pt x="54" y="10"/>
                  </a:cubicBezTo>
                  <a:cubicBezTo>
                    <a:pt x="51" y="5"/>
                    <a:pt x="51" y="5"/>
                    <a:pt x="51" y="5"/>
                  </a:cubicBezTo>
                  <a:cubicBezTo>
                    <a:pt x="42" y="5"/>
                    <a:pt x="42" y="5"/>
                    <a:pt x="42" y="5"/>
                  </a:cubicBezTo>
                  <a:cubicBezTo>
                    <a:pt x="41" y="5"/>
                    <a:pt x="39" y="4"/>
                    <a:pt x="39" y="2"/>
                  </a:cubicBezTo>
                  <a:cubicBezTo>
                    <a:pt x="39" y="1"/>
                    <a:pt x="41" y="0"/>
                    <a:pt x="42" y="0"/>
                  </a:cubicBezTo>
                  <a:cubicBezTo>
                    <a:pt x="52" y="0"/>
                    <a:pt x="52" y="0"/>
                    <a:pt x="52" y="0"/>
                  </a:cubicBezTo>
                  <a:cubicBezTo>
                    <a:pt x="53" y="0"/>
                    <a:pt x="54" y="0"/>
                    <a:pt x="54" y="1"/>
                  </a:cubicBezTo>
                  <a:cubicBezTo>
                    <a:pt x="64" y="17"/>
                    <a:pt x="64" y="17"/>
                    <a:pt x="64" y="17"/>
                  </a:cubicBezTo>
                  <a:cubicBezTo>
                    <a:pt x="67" y="15"/>
                    <a:pt x="69" y="15"/>
                    <a:pt x="72" y="15"/>
                  </a:cubicBezTo>
                  <a:cubicBezTo>
                    <a:pt x="81" y="15"/>
                    <a:pt x="89" y="23"/>
                    <a:pt x="89" y="32"/>
                  </a:cubicBezTo>
                  <a:cubicBezTo>
                    <a:pt x="89" y="42"/>
                    <a:pt x="81" y="50"/>
                    <a:pt x="72" y="50"/>
                  </a:cubicBezTo>
                  <a:close/>
                  <a:moveTo>
                    <a:pt x="17" y="35"/>
                  </a:moveTo>
                  <a:cubicBezTo>
                    <a:pt x="15" y="35"/>
                    <a:pt x="14" y="32"/>
                    <a:pt x="15" y="31"/>
                  </a:cubicBezTo>
                  <a:cubicBezTo>
                    <a:pt x="22" y="21"/>
                    <a:pt x="22" y="21"/>
                    <a:pt x="22" y="21"/>
                  </a:cubicBezTo>
                  <a:cubicBezTo>
                    <a:pt x="21" y="20"/>
                    <a:pt x="19" y="20"/>
                    <a:pt x="17" y="20"/>
                  </a:cubicBezTo>
                  <a:cubicBezTo>
                    <a:pt x="10" y="20"/>
                    <a:pt x="5" y="25"/>
                    <a:pt x="5" y="32"/>
                  </a:cubicBezTo>
                  <a:cubicBezTo>
                    <a:pt x="5" y="39"/>
                    <a:pt x="10" y="45"/>
                    <a:pt x="17" y="45"/>
                  </a:cubicBezTo>
                  <a:cubicBezTo>
                    <a:pt x="23" y="45"/>
                    <a:pt x="28" y="40"/>
                    <a:pt x="29" y="35"/>
                  </a:cubicBezTo>
                  <a:lnTo>
                    <a:pt x="17" y="35"/>
                  </a:lnTo>
                  <a:close/>
                  <a:moveTo>
                    <a:pt x="29" y="30"/>
                  </a:moveTo>
                  <a:cubicBezTo>
                    <a:pt x="29" y="28"/>
                    <a:pt x="28" y="26"/>
                    <a:pt x="26" y="24"/>
                  </a:cubicBezTo>
                  <a:cubicBezTo>
                    <a:pt x="22" y="30"/>
                    <a:pt x="22" y="30"/>
                    <a:pt x="22" y="30"/>
                  </a:cubicBezTo>
                  <a:lnTo>
                    <a:pt x="29" y="30"/>
                  </a:lnTo>
                  <a:close/>
                  <a:moveTo>
                    <a:pt x="52" y="15"/>
                  </a:moveTo>
                  <a:cubicBezTo>
                    <a:pt x="33" y="15"/>
                    <a:pt x="33" y="15"/>
                    <a:pt x="33" y="15"/>
                  </a:cubicBezTo>
                  <a:cubicBezTo>
                    <a:pt x="29" y="20"/>
                    <a:pt x="29" y="20"/>
                    <a:pt x="29" y="20"/>
                  </a:cubicBezTo>
                  <a:cubicBezTo>
                    <a:pt x="32" y="23"/>
                    <a:pt x="34" y="26"/>
                    <a:pt x="34" y="30"/>
                  </a:cubicBezTo>
                  <a:cubicBezTo>
                    <a:pt x="41" y="30"/>
                    <a:pt x="41" y="30"/>
                    <a:pt x="41" y="30"/>
                  </a:cubicBezTo>
                  <a:lnTo>
                    <a:pt x="52" y="15"/>
                  </a:lnTo>
                  <a:close/>
                  <a:moveTo>
                    <a:pt x="72" y="20"/>
                  </a:moveTo>
                  <a:cubicBezTo>
                    <a:pt x="70" y="20"/>
                    <a:pt x="69" y="20"/>
                    <a:pt x="67" y="21"/>
                  </a:cubicBezTo>
                  <a:cubicBezTo>
                    <a:pt x="74" y="31"/>
                    <a:pt x="74" y="31"/>
                    <a:pt x="74" y="31"/>
                  </a:cubicBezTo>
                  <a:cubicBezTo>
                    <a:pt x="75" y="32"/>
                    <a:pt x="74" y="34"/>
                    <a:pt x="73" y="34"/>
                  </a:cubicBezTo>
                  <a:cubicBezTo>
                    <a:pt x="73" y="35"/>
                    <a:pt x="72" y="35"/>
                    <a:pt x="72" y="35"/>
                  </a:cubicBezTo>
                  <a:cubicBezTo>
                    <a:pt x="71" y="35"/>
                    <a:pt x="70" y="34"/>
                    <a:pt x="70" y="34"/>
                  </a:cubicBezTo>
                  <a:cubicBezTo>
                    <a:pt x="63" y="23"/>
                    <a:pt x="63" y="23"/>
                    <a:pt x="63" y="23"/>
                  </a:cubicBezTo>
                  <a:cubicBezTo>
                    <a:pt x="61" y="26"/>
                    <a:pt x="59" y="29"/>
                    <a:pt x="59" y="32"/>
                  </a:cubicBezTo>
                  <a:cubicBezTo>
                    <a:pt x="59" y="39"/>
                    <a:pt x="65" y="45"/>
                    <a:pt x="72" y="45"/>
                  </a:cubicBezTo>
                  <a:cubicBezTo>
                    <a:pt x="79" y="45"/>
                    <a:pt x="84" y="39"/>
                    <a:pt x="84" y="32"/>
                  </a:cubicBezTo>
                  <a:cubicBezTo>
                    <a:pt x="84" y="25"/>
                    <a:pt x="79" y="20"/>
                    <a:pt x="72" y="20"/>
                  </a:cubicBezTo>
                  <a:close/>
                </a:path>
              </a:pathLst>
            </a:custGeom>
            <a:solidFill>
              <a:srgbClr val="CE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03" name="Freeform 104"/>
            <p:cNvSpPr>
              <a:spLocks noEditPoints="1"/>
            </p:cNvSpPr>
            <p:nvPr/>
          </p:nvSpPr>
          <p:spPr bwMode="auto">
            <a:xfrm>
              <a:off x="4324351" y="2392363"/>
              <a:ext cx="100013" cy="87313"/>
            </a:xfrm>
            <a:custGeom>
              <a:gdLst>
                <a:gd name="T0" fmla="*/ 112 w 112"/>
                <a:gd name="T1" fmla="*/ 58 h 98"/>
                <a:gd name="T2" fmla="*/ 110 w 112"/>
                <a:gd name="T3" fmla="*/ 61 h 98"/>
                <a:gd name="T4" fmla="*/ 103 w 112"/>
                <a:gd name="T5" fmla="*/ 61 h 98"/>
                <a:gd name="T6" fmla="*/ 103 w 112"/>
                <a:gd name="T7" fmla="*/ 91 h 98"/>
                <a:gd name="T8" fmla="*/ 96 w 112"/>
                <a:gd name="T9" fmla="*/ 98 h 98"/>
                <a:gd name="T10" fmla="*/ 17 w 112"/>
                <a:gd name="T11" fmla="*/ 98 h 98"/>
                <a:gd name="T12" fmla="*/ 10 w 112"/>
                <a:gd name="T13" fmla="*/ 91 h 98"/>
                <a:gd name="T14" fmla="*/ 10 w 112"/>
                <a:gd name="T15" fmla="*/ 61 h 98"/>
                <a:gd name="T16" fmla="*/ 3 w 112"/>
                <a:gd name="T17" fmla="*/ 61 h 98"/>
                <a:gd name="T18" fmla="*/ 0 w 112"/>
                <a:gd name="T19" fmla="*/ 58 h 98"/>
                <a:gd name="T20" fmla="*/ 0 w 112"/>
                <a:gd name="T21" fmla="*/ 35 h 98"/>
                <a:gd name="T22" fmla="*/ 3 w 112"/>
                <a:gd name="T23" fmla="*/ 33 h 98"/>
                <a:gd name="T24" fmla="*/ 35 w 112"/>
                <a:gd name="T25" fmla="*/ 33 h 98"/>
                <a:gd name="T26" fmla="*/ 18 w 112"/>
                <a:gd name="T27" fmla="*/ 16 h 98"/>
                <a:gd name="T28" fmla="*/ 35 w 112"/>
                <a:gd name="T29" fmla="*/ 0 h 98"/>
                <a:gd name="T30" fmla="*/ 47 w 112"/>
                <a:gd name="T31" fmla="*/ 6 h 98"/>
                <a:gd name="T32" fmla="*/ 56 w 112"/>
                <a:gd name="T33" fmla="*/ 18 h 98"/>
                <a:gd name="T34" fmla="*/ 65 w 112"/>
                <a:gd name="T35" fmla="*/ 6 h 98"/>
                <a:gd name="T36" fmla="*/ 78 w 112"/>
                <a:gd name="T37" fmla="*/ 0 h 98"/>
                <a:gd name="T38" fmla="*/ 94 w 112"/>
                <a:gd name="T39" fmla="*/ 16 h 98"/>
                <a:gd name="T40" fmla="*/ 78 w 112"/>
                <a:gd name="T41" fmla="*/ 33 h 98"/>
                <a:gd name="T42" fmla="*/ 110 w 112"/>
                <a:gd name="T43" fmla="*/ 33 h 98"/>
                <a:gd name="T44" fmla="*/ 112 w 112"/>
                <a:gd name="T45" fmla="*/ 35 h 98"/>
                <a:gd name="T46" fmla="*/ 112 w 112"/>
                <a:gd name="T47" fmla="*/ 58 h 98"/>
                <a:gd name="T48" fmla="*/ 49 w 112"/>
                <a:gd name="T49" fmla="*/ 23 h 98"/>
                <a:gd name="T50" fmla="*/ 40 w 112"/>
                <a:gd name="T51" fmla="*/ 12 h 98"/>
                <a:gd name="T52" fmla="*/ 35 w 112"/>
                <a:gd name="T53" fmla="*/ 9 h 98"/>
                <a:gd name="T54" fmla="*/ 28 w 112"/>
                <a:gd name="T55" fmla="*/ 16 h 98"/>
                <a:gd name="T56" fmla="*/ 35 w 112"/>
                <a:gd name="T57" fmla="*/ 23 h 98"/>
                <a:gd name="T58" fmla="*/ 49 w 112"/>
                <a:gd name="T59" fmla="*/ 23 h 98"/>
                <a:gd name="T60" fmla="*/ 68 w 112"/>
                <a:gd name="T61" fmla="*/ 81 h 98"/>
                <a:gd name="T62" fmla="*/ 68 w 112"/>
                <a:gd name="T63" fmla="*/ 47 h 98"/>
                <a:gd name="T64" fmla="*/ 68 w 112"/>
                <a:gd name="T65" fmla="*/ 33 h 98"/>
                <a:gd name="T66" fmla="*/ 45 w 112"/>
                <a:gd name="T67" fmla="*/ 33 h 98"/>
                <a:gd name="T68" fmla="*/ 45 w 112"/>
                <a:gd name="T69" fmla="*/ 47 h 98"/>
                <a:gd name="T70" fmla="*/ 45 w 112"/>
                <a:gd name="T71" fmla="*/ 81 h 98"/>
                <a:gd name="T72" fmla="*/ 45 w 112"/>
                <a:gd name="T73" fmla="*/ 85 h 98"/>
                <a:gd name="T74" fmla="*/ 49 w 112"/>
                <a:gd name="T75" fmla="*/ 89 h 98"/>
                <a:gd name="T76" fmla="*/ 63 w 112"/>
                <a:gd name="T77" fmla="*/ 89 h 98"/>
                <a:gd name="T78" fmla="*/ 68 w 112"/>
                <a:gd name="T79" fmla="*/ 85 h 98"/>
                <a:gd name="T80" fmla="*/ 68 w 112"/>
                <a:gd name="T81" fmla="*/ 81 h 98"/>
                <a:gd name="T82" fmla="*/ 78 w 112"/>
                <a:gd name="T83" fmla="*/ 9 h 98"/>
                <a:gd name="T84" fmla="*/ 73 w 112"/>
                <a:gd name="T85" fmla="*/ 12 h 98"/>
                <a:gd name="T86" fmla="*/ 64 w 112"/>
                <a:gd name="T87" fmla="*/ 23 h 98"/>
                <a:gd name="T88" fmla="*/ 78 w 112"/>
                <a:gd name="T89" fmla="*/ 23 h 98"/>
                <a:gd name="T90" fmla="*/ 85 w 112"/>
                <a:gd name="T91" fmla="*/ 16 h 98"/>
                <a:gd name="T92" fmla="*/ 78 w 112"/>
                <a:gd name="T93" fmla="*/ 9 h 9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98">
                  <a:moveTo>
                    <a:pt x="112" y="58"/>
                  </a:moveTo>
                  <a:cubicBezTo>
                    <a:pt x="112" y="60"/>
                    <a:pt x="111" y="61"/>
                    <a:pt x="110" y="61"/>
                  </a:cubicBezTo>
                  <a:cubicBezTo>
                    <a:pt x="103" y="61"/>
                    <a:pt x="103" y="61"/>
                    <a:pt x="103" y="61"/>
                  </a:cubicBezTo>
                  <a:cubicBezTo>
                    <a:pt x="103" y="91"/>
                    <a:pt x="103" y="91"/>
                    <a:pt x="103" y="91"/>
                  </a:cubicBezTo>
                  <a:cubicBezTo>
                    <a:pt x="103" y="95"/>
                    <a:pt x="100" y="98"/>
                    <a:pt x="96" y="98"/>
                  </a:cubicBezTo>
                  <a:cubicBezTo>
                    <a:pt x="17" y="98"/>
                    <a:pt x="17" y="98"/>
                    <a:pt x="17" y="98"/>
                  </a:cubicBezTo>
                  <a:cubicBezTo>
                    <a:pt x="13" y="98"/>
                    <a:pt x="10" y="95"/>
                    <a:pt x="10" y="91"/>
                  </a:cubicBezTo>
                  <a:cubicBezTo>
                    <a:pt x="10" y="61"/>
                    <a:pt x="10" y="61"/>
                    <a:pt x="10" y="61"/>
                  </a:cubicBezTo>
                  <a:cubicBezTo>
                    <a:pt x="3" y="61"/>
                    <a:pt x="3" y="61"/>
                    <a:pt x="3" y="61"/>
                  </a:cubicBezTo>
                  <a:cubicBezTo>
                    <a:pt x="1" y="61"/>
                    <a:pt x="0" y="60"/>
                    <a:pt x="0" y="58"/>
                  </a:cubicBezTo>
                  <a:cubicBezTo>
                    <a:pt x="0" y="35"/>
                    <a:pt x="0" y="35"/>
                    <a:pt x="0" y="35"/>
                  </a:cubicBezTo>
                  <a:cubicBezTo>
                    <a:pt x="0" y="34"/>
                    <a:pt x="1" y="33"/>
                    <a:pt x="3" y="33"/>
                  </a:cubicBezTo>
                  <a:cubicBezTo>
                    <a:pt x="35" y="33"/>
                    <a:pt x="35" y="33"/>
                    <a:pt x="35" y="33"/>
                  </a:cubicBezTo>
                  <a:cubicBezTo>
                    <a:pt x="26" y="33"/>
                    <a:pt x="18" y="25"/>
                    <a:pt x="18" y="16"/>
                  </a:cubicBezTo>
                  <a:cubicBezTo>
                    <a:pt x="18" y="7"/>
                    <a:pt x="26" y="0"/>
                    <a:pt x="35" y="0"/>
                  </a:cubicBezTo>
                  <a:cubicBezTo>
                    <a:pt x="40" y="0"/>
                    <a:pt x="44" y="2"/>
                    <a:pt x="47" y="6"/>
                  </a:cubicBezTo>
                  <a:cubicBezTo>
                    <a:pt x="56" y="18"/>
                    <a:pt x="56" y="18"/>
                    <a:pt x="56" y="18"/>
                  </a:cubicBezTo>
                  <a:cubicBezTo>
                    <a:pt x="65" y="6"/>
                    <a:pt x="65" y="6"/>
                    <a:pt x="65" y="6"/>
                  </a:cubicBezTo>
                  <a:cubicBezTo>
                    <a:pt x="68" y="2"/>
                    <a:pt x="73" y="0"/>
                    <a:pt x="78" y="0"/>
                  </a:cubicBezTo>
                  <a:cubicBezTo>
                    <a:pt x="87" y="0"/>
                    <a:pt x="94" y="7"/>
                    <a:pt x="94" y="16"/>
                  </a:cubicBezTo>
                  <a:cubicBezTo>
                    <a:pt x="94" y="25"/>
                    <a:pt x="87" y="33"/>
                    <a:pt x="78" y="33"/>
                  </a:cubicBezTo>
                  <a:cubicBezTo>
                    <a:pt x="110" y="33"/>
                    <a:pt x="110" y="33"/>
                    <a:pt x="110" y="33"/>
                  </a:cubicBezTo>
                  <a:cubicBezTo>
                    <a:pt x="111" y="33"/>
                    <a:pt x="112" y="34"/>
                    <a:pt x="112" y="35"/>
                  </a:cubicBezTo>
                  <a:lnTo>
                    <a:pt x="112" y="58"/>
                  </a:lnTo>
                  <a:close/>
                  <a:moveTo>
                    <a:pt x="49" y="23"/>
                  </a:moveTo>
                  <a:cubicBezTo>
                    <a:pt x="40" y="12"/>
                    <a:pt x="40" y="12"/>
                    <a:pt x="40" y="12"/>
                  </a:cubicBezTo>
                  <a:cubicBezTo>
                    <a:pt x="39" y="11"/>
                    <a:pt x="37" y="9"/>
                    <a:pt x="35" y="9"/>
                  </a:cubicBezTo>
                  <a:cubicBezTo>
                    <a:pt x="31" y="9"/>
                    <a:pt x="28" y="13"/>
                    <a:pt x="28" y="16"/>
                  </a:cubicBezTo>
                  <a:cubicBezTo>
                    <a:pt x="28" y="20"/>
                    <a:pt x="31" y="23"/>
                    <a:pt x="35" y="23"/>
                  </a:cubicBezTo>
                  <a:lnTo>
                    <a:pt x="49" y="23"/>
                  </a:lnTo>
                  <a:close/>
                  <a:moveTo>
                    <a:pt x="68" y="81"/>
                  </a:moveTo>
                  <a:cubicBezTo>
                    <a:pt x="68" y="47"/>
                    <a:pt x="68" y="47"/>
                    <a:pt x="68" y="47"/>
                  </a:cubicBezTo>
                  <a:cubicBezTo>
                    <a:pt x="68" y="33"/>
                    <a:pt x="68" y="33"/>
                    <a:pt x="68" y="33"/>
                  </a:cubicBezTo>
                  <a:cubicBezTo>
                    <a:pt x="45" y="33"/>
                    <a:pt x="45" y="33"/>
                    <a:pt x="45" y="33"/>
                  </a:cubicBezTo>
                  <a:cubicBezTo>
                    <a:pt x="45" y="47"/>
                    <a:pt x="45" y="47"/>
                    <a:pt x="45" y="47"/>
                  </a:cubicBezTo>
                  <a:cubicBezTo>
                    <a:pt x="45" y="81"/>
                    <a:pt x="45" y="81"/>
                    <a:pt x="45" y="81"/>
                  </a:cubicBezTo>
                  <a:cubicBezTo>
                    <a:pt x="45" y="85"/>
                    <a:pt x="45" y="85"/>
                    <a:pt x="45" y="85"/>
                  </a:cubicBezTo>
                  <a:cubicBezTo>
                    <a:pt x="45" y="87"/>
                    <a:pt x="47" y="89"/>
                    <a:pt x="49" y="89"/>
                  </a:cubicBezTo>
                  <a:cubicBezTo>
                    <a:pt x="63" y="89"/>
                    <a:pt x="63" y="89"/>
                    <a:pt x="63" y="89"/>
                  </a:cubicBezTo>
                  <a:cubicBezTo>
                    <a:pt x="66" y="89"/>
                    <a:pt x="68" y="87"/>
                    <a:pt x="68" y="85"/>
                  </a:cubicBezTo>
                  <a:lnTo>
                    <a:pt x="68" y="81"/>
                  </a:lnTo>
                  <a:close/>
                  <a:moveTo>
                    <a:pt x="78" y="9"/>
                  </a:moveTo>
                  <a:cubicBezTo>
                    <a:pt x="75" y="9"/>
                    <a:pt x="73" y="11"/>
                    <a:pt x="73" y="12"/>
                  </a:cubicBezTo>
                  <a:cubicBezTo>
                    <a:pt x="64" y="23"/>
                    <a:pt x="64" y="23"/>
                    <a:pt x="64" y="23"/>
                  </a:cubicBezTo>
                  <a:cubicBezTo>
                    <a:pt x="78" y="23"/>
                    <a:pt x="78" y="23"/>
                    <a:pt x="78" y="23"/>
                  </a:cubicBezTo>
                  <a:cubicBezTo>
                    <a:pt x="82" y="23"/>
                    <a:pt x="85" y="20"/>
                    <a:pt x="85" y="16"/>
                  </a:cubicBezTo>
                  <a:cubicBezTo>
                    <a:pt x="85" y="13"/>
                    <a:pt x="82" y="9"/>
                    <a:pt x="78" y="9"/>
                  </a:cubicBezTo>
                  <a:close/>
                </a:path>
              </a:pathLst>
            </a:custGeom>
            <a:solidFill>
              <a:srgbClr val="CE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04" name="Freeform 105"/>
            <p:cNvSpPr>
              <a:spLocks noEditPoints="1"/>
            </p:cNvSpPr>
            <p:nvPr/>
          </p:nvSpPr>
          <p:spPr bwMode="auto">
            <a:xfrm>
              <a:off x="4659313" y="2671763"/>
              <a:ext cx="76200" cy="66675"/>
            </a:xfrm>
            <a:custGeom>
              <a:gdLst>
                <a:gd name="T0" fmla="*/ 85 w 85"/>
                <a:gd name="T1" fmla="*/ 47 h 75"/>
                <a:gd name="T2" fmla="*/ 85 w 85"/>
                <a:gd name="T3" fmla="*/ 63 h 75"/>
                <a:gd name="T4" fmla="*/ 84 w 85"/>
                <a:gd name="T5" fmla="*/ 64 h 75"/>
                <a:gd name="T6" fmla="*/ 80 w 85"/>
                <a:gd name="T7" fmla="*/ 64 h 75"/>
                <a:gd name="T8" fmla="*/ 80 w 85"/>
                <a:gd name="T9" fmla="*/ 67 h 75"/>
                <a:gd name="T10" fmla="*/ 72 w 85"/>
                <a:gd name="T11" fmla="*/ 75 h 75"/>
                <a:gd name="T12" fmla="*/ 64 w 85"/>
                <a:gd name="T13" fmla="*/ 67 h 75"/>
                <a:gd name="T14" fmla="*/ 64 w 85"/>
                <a:gd name="T15" fmla="*/ 64 h 75"/>
                <a:gd name="T16" fmla="*/ 22 w 85"/>
                <a:gd name="T17" fmla="*/ 64 h 75"/>
                <a:gd name="T18" fmla="*/ 22 w 85"/>
                <a:gd name="T19" fmla="*/ 67 h 75"/>
                <a:gd name="T20" fmla="*/ 14 w 85"/>
                <a:gd name="T21" fmla="*/ 75 h 75"/>
                <a:gd name="T22" fmla="*/ 6 w 85"/>
                <a:gd name="T23" fmla="*/ 67 h 75"/>
                <a:gd name="T24" fmla="*/ 6 w 85"/>
                <a:gd name="T25" fmla="*/ 64 h 75"/>
                <a:gd name="T26" fmla="*/ 2 w 85"/>
                <a:gd name="T27" fmla="*/ 64 h 75"/>
                <a:gd name="T28" fmla="*/ 0 w 85"/>
                <a:gd name="T29" fmla="*/ 63 h 75"/>
                <a:gd name="T30" fmla="*/ 0 w 85"/>
                <a:gd name="T31" fmla="*/ 47 h 75"/>
                <a:gd name="T32" fmla="*/ 10 w 85"/>
                <a:gd name="T33" fmla="*/ 38 h 75"/>
                <a:gd name="T34" fmla="*/ 11 w 85"/>
                <a:gd name="T35" fmla="*/ 38 h 75"/>
                <a:gd name="T36" fmla="*/ 15 w 85"/>
                <a:gd name="T37" fmla="*/ 20 h 75"/>
                <a:gd name="T38" fmla="*/ 27 w 85"/>
                <a:gd name="T39" fmla="*/ 11 h 75"/>
                <a:gd name="T40" fmla="*/ 32 w 85"/>
                <a:gd name="T41" fmla="*/ 11 h 75"/>
                <a:gd name="T42" fmla="*/ 32 w 85"/>
                <a:gd name="T43" fmla="*/ 2 h 75"/>
                <a:gd name="T44" fmla="*/ 33 w 85"/>
                <a:gd name="T45" fmla="*/ 0 h 75"/>
                <a:gd name="T46" fmla="*/ 52 w 85"/>
                <a:gd name="T47" fmla="*/ 0 h 75"/>
                <a:gd name="T48" fmla="*/ 53 w 85"/>
                <a:gd name="T49" fmla="*/ 2 h 75"/>
                <a:gd name="T50" fmla="*/ 53 w 85"/>
                <a:gd name="T51" fmla="*/ 11 h 75"/>
                <a:gd name="T52" fmla="*/ 59 w 85"/>
                <a:gd name="T53" fmla="*/ 11 h 75"/>
                <a:gd name="T54" fmla="*/ 70 w 85"/>
                <a:gd name="T55" fmla="*/ 20 h 75"/>
                <a:gd name="T56" fmla="*/ 75 w 85"/>
                <a:gd name="T57" fmla="*/ 38 h 75"/>
                <a:gd name="T58" fmla="*/ 76 w 85"/>
                <a:gd name="T59" fmla="*/ 38 h 75"/>
                <a:gd name="T60" fmla="*/ 85 w 85"/>
                <a:gd name="T61" fmla="*/ 47 h 75"/>
                <a:gd name="T62" fmla="*/ 20 w 85"/>
                <a:gd name="T63" fmla="*/ 51 h 75"/>
                <a:gd name="T64" fmla="*/ 14 w 85"/>
                <a:gd name="T65" fmla="*/ 44 h 75"/>
                <a:gd name="T66" fmla="*/ 7 w 85"/>
                <a:gd name="T67" fmla="*/ 51 h 75"/>
                <a:gd name="T68" fmla="*/ 14 w 85"/>
                <a:gd name="T69" fmla="*/ 58 h 75"/>
                <a:gd name="T70" fmla="*/ 20 w 85"/>
                <a:gd name="T71" fmla="*/ 51 h 75"/>
                <a:gd name="T72" fmla="*/ 64 w 85"/>
                <a:gd name="T73" fmla="*/ 38 h 75"/>
                <a:gd name="T74" fmla="*/ 60 w 85"/>
                <a:gd name="T75" fmla="*/ 23 h 75"/>
                <a:gd name="T76" fmla="*/ 59 w 85"/>
                <a:gd name="T77" fmla="*/ 22 h 75"/>
                <a:gd name="T78" fmla="*/ 27 w 85"/>
                <a:gd name="T79" fmla="*/ 22 h 75"/>
                <a:gd name="T80" fmla="*/ 25 w 85"/>
                <a:gd name="T81" fmla="*/ 23 h 75"/>
                <a:gd name="T82" fmla="*/ 22 w 85"/>
                <a:gd name="T83" fmla="*/ 38 h 75"/>
                <a:gd name="T84" fmla="*/ 64 w 85"/>
                <a:gd name="T85" fmla="*/ 38 h 75"/>
                <a:gd name="T86" fmla="*/ 79 w 85"/>
                <a:gd name="T87" fmla="*/ 51 h 75"/>
                <a:gd name="T88" fmla="*/ 72 w 85"/>
                <a:gd name="T89" fmla="*/ 44 h 75"/>
                <a:gd name="T90" fmla="*/ 65 w 85"/>
                <a:gd name="T91" fmla="*/ 51 h 75"/>
                <a:gd name="T92" fmla="*/ 72 w 85"/>
                <a:gd name="T93" fmla="*/ 58 h 75"/>
                <a:gd name="T94" fmla="*/ 79 w 85"/>
                <a:gd name="T95" fmla="*/ 51 h 7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75">
                  <a:moveTo>
                    <a:pt x="85" y="47"/>
                  </a:moveTo>
                  <a:cubicBezTo>
                    <a:pt x="85" y="63"/>
                    <a:pt x="85" y="63"/>
                    <a:pt x="85" y="63"/>
                  </a:cubicBezTo>
                  <a:cubicBezTo>
                    <a:pt x="85" y="64"/>
                    <a:pt x="85" y="64"/>
                    <a:pt x="84" y="64"/>
                  </a:cubicBezTo>
                  <a:cubicBezTo>
                    <a:pt x="80" y="64"/>
                    <a:pt x="80" y="64"/>
                    <a:pt x="80" y="64"/>
                  </a:cubicBezTo>
                  <a:cubicBezTo>
                    <a:pt x="80" y="67"/>
                    <a:pt x="80" y="67"/>
                    <a:pt x="80" y="67"/>
                  </a:cubicBezTo>
                  <a:cubicBezTo>
                    <a:pt x="80" y="71"/>
                    <a:pt x="76" y="75"/>
                    <a:pt x="72" y="75"/>
                  </a:cubicBezTo>
                  <a:cubicBezTo>
                    <a:pt x="68" y="75"/>
                    <a:pt x="64" y="71"/>
                    <a:pt x="64" y="67"/>
                  </a:cubicBezTo>
                  <a:cubicBezTo>
                    <a:pt x="64" y="64"/>
                    <a:pt x="64" y="64"/>
                    <a:pt x="64" y="64"/>
                  </a:cubicBezTo>
                  <a:cubicBezTo>
                    <a:pt x="22" y="64"/>
                    <a:pt x="22" y="64"/>
                    <a:pt x="22" y="64"/>
                  </a:cubicBezTo>
                  <a:cubicBezTo>
                    <a:pt x="22" y="67"/>
                    <a:pt x="22" y="67"/>
                    <a:pt x="22" y="67"/>
                  </a:cubicBezTo>
                  <a:cubicBezTo>
                    <a:pt x="22" y="71"/>
                    <a:pt x="18" y="75"/>
                    <a:pt x="14" y="75"/>
                  </a:cubicBezTo>
                  <a:cubicBezTo>
                    <a:pt x="9" y="75"/>
                    <a:pt x="6" y="71"/>
                    <a:pt x="6" y="67"/>
                  </a:cubicBezTo>
                  <a:cubicBezTo>
                    <a:pt x="6" y="64"/>
                    <a:pt x="6" y="64"/>
                    <a:pt x="6" y="64"/>
                  </a:cubicBezTo>
                  <a:cubicBezTo>
                    <a:pt x="2" y="64"/>
                    <a:pt x="2" y="64"/>
                    <a:pt x="2" y="64"/>
                  </a:cubicBezTo>
                  <a:cubicBezTo>
                    <a:pt x="1" y="64"/>
                    <a:pt x="0" y="64"/>
                    <a:pt x="0" y="63"/>
                  </a:cubicBezTo>
                  <a:cubicBezTo>
                    <a:pt x="0" y="47"/>
                    <a:pt x="0" y="47"/>
                    <a:pt x="0" y="47"/>
                  </a:cubicBezTo>
                  <a:cubicBezTo>
                    <a:pt x="0" y="42"/>
                    <a:pt x="4" y="38"/>
                    <a:pt x="10" y="38"/>
                  </a:cubicBezTo>
                  <a:cubicBezTo>
                    <a:pt x="11" y="38"/>
                    <a:pt x="11" y="38"/>
                    <a:pt x="11" y="38"/>
                  </a:cubicBezTo>
                  <a:cubicBezTo>
                    <a:pt x="15" y="20"/>
                    <a:pt x="15" y="20"/>
                    <a:pt x="15" y="20"/>
                  </a:cubicBezTo>
                  <a:cubicBezTo>
                    <a:pt x="16" y="15"/>
                    <a:pt x="21" y="11"/>
                    <a:pt x="27" y="11"/>
                  </a:cubicBezTo>
                  <a:cubicBezTo>
                    <a:pt x="32" y="11"/>
                    <a:pt x="32" y="11"/>
                    <a:pt x="32" y="11"/>
                  </a:cubicBezTo>
                  <a:cubicBezTo>
                    <a:pt x="32" y="2"/>
                    <a:pt x="32" y="2"/>
                    <a:pt x="32" y="2"/>
                  </a:cubicBezTo>
                  <a:cubicBezTo>
                    <a:pt x="32" y="1"/>
                    <a:pt x="33" y="0"/>
                    <a:pt x="33" y="0"/>
                  </a:cubicBezTo>
                  <a:cubicBezTo>
                    <a:pt x="52" y="0"/>
                    <a:pt x="52" y="0"/>
                    <a:pt x="52" y="0"/>
                  </a:cubicBezTo>
                  <a:cubicBezTo>
                    <a:pt x="53" y="0"/>
                    <a:pt x="53" y="1"/>
                    <a:pt x="53" y="2"/>
                  </a:cubicBezTo>
                  <a:cubicBezTo>
                    <a:pt x="53" y="11"/>
                    <a:pt x="53" y="11"/>
                    <a:pt x="53" y="11"/>
                  </a:cubicBezTo>
                  <a:cubicBezTo>
                    <a:pt x="59" y="11"/>
                    <a:pt x="59" y="11"/>
                    <a:pt x="59" y="11"/>
                  </a:cubicBezTo>
                  <a:cubicBezTo>
                    <a:pt x="64" y="11"/>
                    <a:pt x="69" y="15"/>
                    <a:pt x="70" y="20"/>
                  </a:cubicBezTo>
                  <a:cubicBezTo>
                    <a:pt x="75" y="38"/>
                    <a:pt x="75" y="38"/>
                    <a:pt x="75" y="38"/>
                  </a:cubicBezTo>
                  <a:cubicBezTo>
                    <a:pt x="76" y="38"/>
                    <a:pt x="76" y="38"/>
                    <a:pt x="76" y="38"/>
                  </a:cubicBezTo>
                  <a:cubicBezTo>
                    <a:pt x="81" y="38"/>
                    <a:pt x="85" y="42"/>
                    <a:pt x="85" y="47"/>
                  </a:cubicBezTo>
                  <a:close/>
                  <a:moveTo>
                    <a:pt x="20" y="51"/>
                  </a:moveTo>
                  <a:cubicBezTo>
                    <a:pt x="20" y="47"/>
                    <a:pt x="17" y="44"/>
                    <a:pt x="14" y="44"/>
                  </a:cubicBezTo>
                  <a:cubicBezTo>
                    <a:pt x="10" y="44"/>
                    <a:pt x="7" y="47"/>
                    <a:pt x="7" y="51"/>
                  </a:cubicBezTo>
                  <a:cubicBezTo>
                    <a:pt x="7" y="55"/>
                    <a:pt x="10" y="58"/>
                    <a:pt x="14" y="58"/>
                  </a:cubicBezTo>
                  <a:cubicBezTo>
                    <a:pt x="17" y="58"/>
                    <a:pt x="20" y="55"/>
                    <a:pt x="20" y="51"/>
                  </a:cubicBezTo>
                  <a:close/>
                  <a:moveTo>
                    <a:pt x="64" y="38"/>
                  </a:moveTo>
                  <a:cubicBezTo>
                    <a:pt x="60" y="23"/>
                    <a:pt x="60" y="23"/>
                    <a:pt x="60" y="23"/>
                  </a:cubicBezTo>
                  <a:cubicBezTo>
                    <a:pt x="60" y="22"/>
                    <a:pt x="59" y="22"/>
                    <a:pt x="59" y="22"/>
                  </a:cubicBezTo>
                  <a:cubicBezTo>
                    <a:pt x="27" y="22"/>
                    <a:pt x="27" y="22"/>
                    <a:pt x="27" y="22"/>
                  </a:cubicBezTo>
                  <a:cubicBezTo>
                    <a:pt x="26" y="22"/>
                    <a:pt x="26" y="22"/>
                    <a:pt x="25" y="23"/>
                  </a:cubicBezTo>
                  <a:cubicBezTo>
                    <a:pt x="22" y="38"/>
                    <a:pt x="22" y="38"/>
                    <a:pt x="22" y="38"/>
                  </a:cubicBezTo>
                  <a:lnTo>
                    <a:pt x="64" y="38"/>
                  </a:lnTo>
                  <a:close/>
                  <a:moveTo>
                    <a:pt x="79" y="51"/>
                  </a:moveTo>
                  <a:cubicBezTo>
                    <a:pt x="79" y="47"/>
                    <a:pt x="76" y="44"/>
                    <a:pt x="72" y="44"/>
                  </a:cubicBezTo>
                  <a:cubicBezTo>
                    <a:pt x="68" y="44"/>
                    <a:pt x="65" y="47"/>
                    <a:pt x="65" y="51"/>
                  </a:cubicBezTo>
                  <a:cubicBezTo>
                    <a:pt x="65" y="55"/>
                    <a:pt x="68" y="58"/>
                    <a:pt x="72" y="58"/>
                  </a:cubicBezTo>
                  <a:cubicBezTo>
                    <a:pt x="76" y="58"/>
                    <a:pt x="79" y="55"/>
                    <a:pt x="79" y="51"/>
                  </a:cubicBezTo>
                  <a:close/>
                </a:path>
              </a:pathLst>
            </a:custGeom>
            <a:solidFill>
              <a:srgbClr val="CE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05" name="Freeform 106"/>
            <p:cNvSpPr>
              <a:spLocks noEditPoints="1"/>
            </p:cNvSpPr>
            <p:nvPr/>
          </p:nvSpPr>
          <p:spPr bwMode="auto">
            <a:xfrm>
              <a:off x="4351338" y="1906588"/>
              <a:ext cx="76200" cy="57150"/>
            </a:xfrm>
            <a:custGeom>
              <a:gdLst>
                <a:gd name="T0" fmla="*/ 68 w 85"/>
                <a:gd name="T1" fmla="*/ 63 h 63"/>
                <a:gd name="T2" fmla="*/ 19 w 85"/>
                <a:gd name="T3" fmla="*/ 63 h 63"/>
                <a:gd name="T4" fmla="*/ 0 w 85"/>
                <a:gd name="T5" fmla="*/ 43 h 63"/>
                <a:gd name="T6" fmla="*/ 11 w 85"/>
                <a:gd name="T7" fmla="*/ 25 h 63"/>
                <a:gd name="T8" fmla="*/ 11 w 85"/>
                <a:gd name="T9" fmla="*/ 23 h 63"/>
                <a:gd name="T10" fmla="*/ 34 w 85"/>
                <a:gd name="T11" fmla="*/ 0 h 63"/>
                <a:gd name="T12" fmla="*/ 55 w 85"/>
                <a:gd name="T13" fmla="*/ 14 h 63"/>
                <a:gd name="T14" fmla="*/ 62 w 85"/>
                <a:gd name="T15" fmla="*/ 11 h 63"/>
                <a:gd name="T16" fmla="*/ 74 w 85"/>
                <a:gd name="T17" fmla="*/ 23 h 63"/>
                <a:gd name="T18" fmla="*/ 72 w 85"/>
                <a:gd name="T19" fmla="*/ 29 h 63"/>
                <a:gd name="T20" fmla="*/ 85 w 85"/>
                <a:gd name="T21" fmla="*/ 46 h 63"/>
                <a:gd name="T22" fmla="*/ 68 w 85"/>
                <a:gd name="T23" fmla="*/ 63 h 63"/>
                <a:gd name="T24" fmla="*/ 56 w 85"/>
                <a:gd name="T25" fmla="*/ 32 h 63"/>
                <a:gd name="T26" fmla="*/ 40 w 85"/>
                <a:gd name="T27" fmla="*/ 16 h 63"/>
                <a:gd name="T28" fmla="*/ 39 w 85"/>
                <a:gd name="T29" fmla="*/ 16 h 63"/>
                <a:gd name="T30" fmla="*/ 38 w 85"/>
                <a:gd name="T31" fmla="*/ 16 h 63"/>
                <a:gd name="T32" fmla="*/ 23 w 85"/>
                <a:gd name="T33" fmla="*/ 32 h 63"/>
                <a:gd name="T34" fmla="*/ 22 w 85"/>
                <a:gd name="T35" fmla="*/ 33 h 63"/>
                <a:gd name="T36" fmla="*/ 24 w 85"/>
                <a:gd name="T37" fmla="*/ 34 h 63"/>
                <a:gd name="T38" fmla="*/ 34 w 85"/>
                <a:gd name="T39" fmla="*/ 34 h 63"/>
                <a:gd name="T40" fmla="*/ 34 w 85"/>
                <a:gd name="T41" fmla="*/ 50 h 63"/>
                <a:gd name="T42" fmla="*/ 35 w 85"/>
                <a:gd name="T43" fmla="*/ 51 h 63"/>
                <a:gd name="T44" fmla="*/ 44 w 85"/>
                <a:gd name="T45" fmla="*/ 51 h 63"/>
                <a:gd name="T46" fmla="*/ 45 w 85"/>
                <a:gd name="T47" fmla="*/ 50 h 63"/>
                <a:gd name="T48" fmla="*/ 45 w 85"/>
                <a:gd name="T49" fmla="*/ 34 h 63"/>
                <a:gd name="T50" fmla="*/ 55 w 85"/>
                <a:gd name="T51" fmla="*/ 34 h 63"/>
                <a:gd name="T52" fmla="*/ 57 w 85"/>
                <a:gd name="T53" fmla="*/ 33 h 63"/>
                <a:gd name="T54" fmla="*/ 56 w 85"/>
                <a:gd name="T55" fmla="*/ 32 h 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5" h="62">
                  <a:moveTo>
                    <a:pt x="68" y="63"/>
                  </a:moveTo>
                  <a:cubicBezTo>
                    <a:pt x="19" y="63"/>
                    <a:pt x="19" y="63"/>
                    <a:pt x="19" y="63"/>
                  </a:cubicBezTo>
                  <a:cubicBezTo>
                    <a:pt x="8" y="63"/>
                    <a:pt x="0" y="54"/>
                    <a:pt x="0" y="43"/>
                  </a:cubicBezTo>
                  <a:cubicBezTo>
                    <a:pt x="0" y="35"/>
                    <a:pt x="4" y="28"/>
                    <a:pt x="11" y="25"/>
                  </a:cubicBezTo>
                  <a:cubicBezTo>
                    <a:pt x="11" y="24"/>
                    <a:pt x="11" y="23"/>
                    <a:pt x="11" y="23"/>
                  </a:cubicBezTo>
                  <a:cubicBezTo>
                    <a:pt x="11" y="10"/>
                    <a:pt x="21" y="0"/>
                    <a:pt x="34" y="0"/>
                  </a:cubicBezTo>
                  <a:cubicBezTo>
                    <a:pt x="43" y="0"/>
                    <a:pt x="51" y="6"/>
                    <a:pt x="55" y="14"/>
                  </a:cubicBezTo>
                  <a:cubicBezTo>
                    <a:pt x="57" y="12"/>
                    <a:pt x="60" y="11"/>
                    <a:pt x="62" y="11"/>
                  </a:cubicBezTo>
                  <a:cubicBezTo>
                    <a:pt x="69" y="11"/>
                    <a:pt x="74" y="17"/>
                    <a:pt x="74" y="23"/>
                  </a:cubicBezTo>
                  <a:cubicBezTo>
                    <a:pt x="74" y="25"/>
                    <a:pt x="73" y="27"/>
                    <a:pt x="72" y="29"/>
                  </a:cubicBezTo>
                  <a:cubicBezTo>
                    <a:pt x="80" y="31"/>
                    <a:pt x="85" y="38"/>
                    <a:pt x="85" y="46"/>
                  </a:cubicBezTo>
                  <a:cubicBezTo>
                    <a:pt x="85" y="55"/>
                    <a:pt x="77" y="63"/>
                    <a:pt x="68" y="63"/>
                  </a:cubicBezTo>
                  <a:close/>
                  <a:moveTo>
                    <a:pt x="56" y="32"/>
                  </a:moveTo>
                  <a:cubicBezTo>
                    <a:pt x="40" y="16"/>
                    <a:pt x="40" y="16"/>
                    <a:pt x="40" y="16"/>
                  </a:cubicBezTo>
                  <a:cubicBezTo>
                    <a:pt x="40" y="16"/>
                    <a:pt x="40" y="16"/>
                    <a:pt x="39" y="16"/>
                  </a:cubicBezTo>
                  <a:cubicBezTo>
                    <a:pt x="38" y="16"/>
                    <a:pt x="38" y="16"/>
                    <a:pt x="38" y="16"/>
                  </a:cubicBezTo>
                  <a:cubicBezTo>
                    <a:pt x="23" y="32"/>
                    <a:pt x="23" y="32"/>
                    <a:pt x="23" y="32"/>
                  </a:cubicBezTo>
                  <a:cubicBezTo>
                    <a:pt x="22" y="32"/>
                    <a:pt x="22" y="32"/>
                    <a:pt x="22" y="33"/>
                  </a:cubicBezTo>
                  <a:cubicBezTo>
                    <a:pt x="22" y="34"/>
                    <a:pt x="23" y="34"/>
                    <a:pt x="24" y="34"/>
                  </a:cubicBezTo>
                  <a:cubicBezTo>
                    <a:pt x="34" y="34"/>
                    <a:pt x="34" y="34"/>
                    <a:pt x="34" y="34"/>
                  </a:cubicBezTo>
                  <a:cubicBezTo>
                    <a:pt x="34" y="50"/>
                    <a:pt x="34" y="50"/>
                    <a:pt x="34" y="50"/>
                  </a:cubicBezTo>
                  <a:cubicBezTo>
                    <a:pt x="34" y="51"/>
                    <a:pt x="34" y="51"/>
                    <a:pt x="35" y="51"/>
                  </a:cubicBezTo>
                  <a:cubicBezTo>
                    <a:pt x="44" y="51"/>
                    <a:pt x="44" y="51"/>
                    <a:pt x="44" y="51"/>
                  </a:cubicBezTo>
                  <a:cubicBezTo>
                    <a:pt x="44" y="51"/>
                    <a:pt x="45" y="51"/>
                    <a:pt x="45" y="50"/>
                  </a:cubicBezTo>
                  <a:cubicBezTo>
                    <a:pt x="45" y="34"/>
                    <a:pt x="45" y="34"/>
                    <a:pt x="45" y="34"/>
                  </a:cubicBezTo>
                  <a:cubicBezTo>
                    <a:pt x="55" y="34"/>
                    <a:pt x="55" y="34"/>
                    <a:pt x="55" y="34"/>
                  </a:cubicBezTo>
                  <a:cubicBezTo>
                    <a:pt x="56" y="34"/>
                    <a:pt x="57" y="34"/>
                    <a:pt x="57" y="33"/>
                  </a:cubicBezTo>
                  <a:lnTo>
                    <a:pt x="56" y="32"/>
                  </a:lnTo>
                  <a:close/>
                </a:path>
              </a:pathLst>
            </a:custGeom>
            <a:solidFill>
              <a:srgbClr val="CE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06" name="Freeform 107"/>
            <p:cNvSpPr>
              <a:spLocks noEditPoints="1"/>
            </p:cNvSpPr>
            <p:nvPr/>
          </p:nvSpPr>
          <p:spPr bwMode="auto">
            <a:xfrm>
              <a:off x="4398963" y="2967038"/>
              <a:ext cx="44450" cy="38100"/>
            </a:xfrm>
            <a:custGeom>
              <a:gdLst>
                <a:gd name="T0" fmla="*/ 25 w 48"/>
                <a:gd name="T1" fmla="*/ 30 h 42"/>
                <a:gd name="T2" fmla="*/ 19 w 48"/>
                <a:gd name="T3" fmla="*/ 22 h 42"/>
                <a:gd name="T4" fmla="*/ 21 w 48"/>
                <a:gd name="T5" fmla="*/ 17 h 42"/>
                <a:gd name="T6" fmla="*/ 23 w 48"/>
                <a:gd name="T7" fmla="*/ 13 h 42"/>
                <a:gd name="T8" fmla="*/ 22 w 48"/>
                <a:gd name="T9" fmla="*/ 11 h 42"/>
                <a:gd name="T10" fmla="*/ 22 w 48"/>
                <a:gd name="T11" fmla="*/ 8 h 42"/>
                <a:gd name="T12" fmla="*/ 15 w 48"/>
                <a:gd name="T13" fmla="*/ 0 h 42"/>
                <a:gd name="T14" fmla="*/ 7 w 48"/>
                <a:gd name="T15" fmla="*/ 8 h 42"/>
                <a:gd name="T16" fmla="*/ 8 w 48"/>
                <a:gd name="T17" fmla="*/ 11 h 42"/>
                <a:gd name="T18" fmla="*/ 7 w 48"/>
                <a:gd name="T19" fmla="*/ 13 h 42"/>
                <a:gd name="T20" fmla="*/ 9 w 48"/>
                <a:gd name="T21" fmla="*/ 17 h 42"/>
                <a:gd name="T22" fmla="*/ 11 w 48"/>
                <a:gd name="T23" fmla="*/ 22 h 42"/>
                <a:gd name="T24" fmla="*/ 4 w 48"/>
                <a:gd name="T25" fmla="*/ 30 h 42"/>
                <a:gd name="T26" fmla="*/ 0 w 48"/>
                <a:gd name="T27" fmla="*/ 33 h 42"/>
                <a:gd name="T28" fmla="*/ 0 w 48"/>
                <a:gd name="T29" fmla="*/ 42 h 42"/>
                <a:gd name="T30" fmla="*/ 34 w 48"/>
                <a:gd name="T31" fmla="*/ 42 h 42"/>
                <a:gd name="T32" fmla="*/ 34 w 48"/>
                <a:gd name="T33" fmla="*/ 36 h 42"/>
                <a:gd name="T34" fmla="*/ 25 w 48"/>
                <a:gd name="T35" fmla="*/ 30 h 42"/>
                <a:gd name="T36" fmla="*/ 48 w 48"/>
                <a:gd name="T37" fmla="*/ 42 h 42"/>
                <a:gd name="T38" fmla="*/ 48 w 48"/>
                <a:gd name="T39" fmla="*/ 32 h 42"/>
                <a:gd name="T40" fmla="*/ 41 w 48"/>
                <a:gd name="T41" fmla="*/ 28 h 42"/>
                <a:gd name="T42" fmla="*/ 37 w 48"/>
                <a:gd name="T43" fmla="*/ 23 h 42"/>
                <a:gd name="T44" fmla="*/ 38 w 48"/>
                <a:gd name="T45" fmla="*/ 19 h 42"/>
                <a:gd name="T46" fmla="*/ 40 w 48"/>
                <a:gd name="T47" fmla="*/ 16 h 42"/>
                <a:gd name="T48" fmla="*/ 39 w 48"/>
                <a:gd name="T49" fmla="*/ 15 h 42"/>
                <a:gd name="T50" fmla="*/ 39 w 48"/>
                <a:gd name="T51" fmla="*/ 12 h 42"/>
                <a:gd name="T52" fmla="*/ 34 w 48"/>
                <a:gd name="T53" fmla="*/ 6 h 42"/>
                <a:gd name="T54" fmla="*/ 28 w 48"/>
                <a:gd name="T55" fmla="*/ 12 h 42"/>
                <a:gd name="T56" fmla="*/ 28 w 48"/>
                <a:gd name="T57" fmla="*/ 15 h 42"/>
                <a:gd name="T58" fmla="*/ 28 w 48"/>
                <a:gd name="T59" fmla="*/ 16 h 42"/>
                <a:gd name="T60" fmla="*/ 29 w 48"/>
                <a:gd name="T61" fmla="*/ 19 h 42"/>
                <a:gd name="T62" fmla="*/ 31 w 48"/>
                <a:gd name="T63" fmla="*/ 23 h 42"/>
                <a:gd name="T64" fmla="*/ 29 w 48"/>
                <a:gd name="T65" fmla="*/ 27 h 42"/>
                <a:gd name="T66" fmla="*/ 38 w 48"/>
                <a:gd name="T67" fmla="*/ 35 h 42"/>
                <a:gd name="T68" fmla="*/ 38 w 48"/>
                <a:gd name="T69" fmla="*/ 42 h 42"/>
                <a:gd name="T70" fmla="*/ 48 w 48"/>
                <a:gd name="T71" fmla="*/ 42 h 4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42">
                  <a:moveTo>
                    <a:pt x="25" y="30"/>
                  </a:moveTo>
                  <a:cubicBezTo>
                    <a:pt x="20" y="28"/>
                    <a:pt x="19" y="26"/>
                    <a:pt x="19" y="22"/>
                  </a:cubicBezTo>
                  <a:cubicBezTo>
                    <a:pt x="19" y="20"/>
                    <a:pt x="20" y="21"/>
                    <a:pt x="21" y="17"/>
                  </a:cubicBezTo>
                  <a:cubicBezTo>
                    <a:pt x="21" y="15"/>
                    <a:pt x="22" y="17"/>
                    <a:pt x="23" y="13"/>
                  </a:cubicBezTo>
                  <a:cubicBezTo>
                    <a:pt x="23" y="12"/>
                    <a:pt x="22" y="11"/>
                    <a:pt x="22" y="11"/>
                  </a:cubicBezTo>
                  <a:cubicBezTo>
                    <a:pt x="22" y="11"/>
                    <a:pt x="22" y="9"/>
                    <a:pt x="22" y="8"/>
                  </a:cubicBezTo>
                  <a:cubicBezTo>
                    <a:pt x="23" y="5"/>
                    <a:pt x="21" y="0"/>
                    <a:pt x="15" y="0"/>
                  </a:cubicBezTo>
                  <a:cubicBezTo>
                    <a:pt x="8" y="0"/>
                    <a:pt x="7" y="5"/>
                    <a:pt x="7" y="8"/>
                  </a:cubicBezTo>
                  <a:cubicBezTo>
                    <a:pt x="7" y="9"/>
                    <a:pt x="8" y="11"/>
                    <a:pt x="8" y="11"/>
                  </a:cubicBezTo>
                  <a:cubicBezTo>
                    <a:pt x="8" y="11"/>
                    <a:pt x="7" y="12"/>
                    <a:pt x="7" y="13"/>
                  </a:cubicBezTo>
                  <a:cubicBezTo>
                    <a:pt x="7" y="17"/>
                    <a:pt x="8" y="15"/>
                    <a:pt x="9" y="17"/>
                  </a:cubicBezTo>
                  <a:cubicBezTo>
                    <a:pt x="9" y="21"/>
                    <a:pt x="11" y="20"/>
                    <a:pt x="11" y="22"/>
                  </a:cubicBezTo>
                  <a:cubicBezTo>
                    <a:pt x="11" y="26"/>
                    <a:pt x="9" y="28"/>
                    <a:pt x="4" y="30"/>
                  </a:cubicBezTo>
                  <a:cubicBezTo>
                    <a:pt x="3" y="30"/>
                    <a:pt x="0" y="31"/>
                    <a:pt x="0" y="33"/>
                  </a:cubicBezTo>
                  <a:cubicBezTo>
                    <a:pt x="0" y="42"/>
                    <a:pt x="0" y="42"/>
                    <a:pt x="0" y="42"/>
                  </a:cubicBezTo>
                  <a:cubicBezTo>
                    <a:pt x="34" y="42"/>
                    <a:pt x="34" y="42"/>
                    <a:pt x="34" y="42"/>
                  </a:cubicBezTo>
                  <a:cubicBezTo>
                    <a:pt x="34" y="42"/>
                    <a:pt x="34" y="37"/>
                    <a:pt x="34" y="36"/>
                  </a:cubicBezTo>
                  <a:cubicBezTo>
                    <a:pt x="34" y="34"/>
                    <a:pt x="30" y="32"/>
                    <a:pt x="25" y="30"/>
                  </a:cubicBezTo>
                  <a:close/>
                  <a:moveTo>
                    <a:pt x="48" y="42"/>
                  </a:moveTo>
                  <a:cubicBezTo>
                    <a:pt x="48" y="42"/>
                    <a:pt x="48" y="33"/>
                    <a:pt x="48" y="32"/>
                  </a:cubicBezTo>
                  <a:cubicBezTo>
                    <a:pt x="47" y="31"/>
                    <a:pt x="45" y="30"/>
                    <a:pt x="41" y="28"/>
                  </a:cubicBezTo>
                  <a:cubicBezTo>
                    <a:pt x="38" y="27"/>
                    <a:pt x="37" y="26"/>
                    <a:pt x="37" y="23"/>
                  </a:cubicBezTo>
                  <a:cubicBezTo>
                    <a:pt x="37" y="21"/>
                    <a:pt x="38" y="22"/>
                    <a:pt x="38" y="19"/>
                  </a:cubicBezTo>
                  <a:cubicBezTo>
                    <a:pt x="38" y="18"/>
                    <a:pt x="39" y="19"/>
                    <a:pt x="40" y="16"/>
                  </a:cubicBezTo>
                  <a:cubicBezTo>
                    <a:pt x="40" y="15"/>
                    <a:pt x="39" y="15"/>
                    <a:pt x="39" y="15"/>
                  </a:cubicBezTo>
                  <a:cubicBezTo>
                    <a:pt x="39" y="15"/>
                    <a:pt x="39" y="13"/>
                    <a:pt x="39" y="12"/>
                  </a:cubicBezTo>
                  <a:cubicBezTo>
                    <a:pt x="40" y="10"/>
                    <a:pt x="39" y="6"/>
                    <a:pt x="34" y="6"/>
                  </a:cubicBezTo>
                  <a:cubicBezTo>
                    <a:pt x="29" y="6"/>
                    <a:pt x="28" y="10"/>
                    <a:pt x="28" y="12"/>
                  </a:cubicBezTo>
                  <a:cubicBezTo>
                    <a:pt x="28" y="13"/>
                    <a:pt x="28" y="15"/>
                    <a:pt x="28" y="15"/>
                  </a:cubicBezTo>
                  <a:cubicBezTo>
                    <a:pt x="28" y="15"/>
                    <a:pt x="28" y="15"/>
                    <a:pt x="28" y="16"/>
                  </a:cubicBezTo>
                  <a:cubicBezTo>
                    <a:pt x="28" y="19"/>
                    <a:pt x="29" y="18"/>
                    <a:pt x="29" y="19"/>
                  </a:cubicBezTo>
                  <a:cubicBezTo>
                    <a:pt x="30" y="22"/>
                    <a:pt x="31" y="21"/>
                    <a:pt x="31" y="23"/>
                  </a:cubicBezTo>
                  <a:cubicBezTo>
                    <a:pt x="31" y="25"/>
                    <a:pt x="30" y="26"/>
                    <a:pt x="29" y="27"/>
                  </a:cubicBezTo>
                  <a:cubicBezTo>
                    <a:pt x="36" y="31"/>
                    <a:pt x="38" y="32"/>
                    <a:pt x="38" y="35"/>
                  </a:cubicBezTo>
                  <a:cubicBezTo>
                    <a:pt x="38" y="42"/>
                    <a:pt x="38" y="42"/>
                    <a:pt x="38" y="42"/>
                  </a:cubicBezTo>
                  <a:lnTo>
                    <a:pt x="48" y="42"/>
                  </a:lnTo>
                  <a:close/>
                </a:path>
              </a:pathLst>
            </a:custGeom>
            <a:solidFill>
              <a:srgbClr val="CE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07" name="Freeform 108"/>
            <p:cNvSpPr>
              <a:spLocks noEditPoints="1"/>
            </p:cNvSpPr>
            <p:nvPr/>
          </p:nvSpPr>
          <p:spPr bwMode="auto">
            <a:xfrm>
              <a:off x="3476626" y="1550988"/>
              <a:ext cx="79375" cy="66675"/>
            </a:xfrm>
            <a:custGeom>
              <a:gdLst>
                <a:gd name="T0" fmla="*/ 67 w 88"/>
                <a:gd name="T1" fmla="*/ 23 h 75"/>
                <a:gd name="T2" fmla="*/ 52 w 88"/>
                <a:gd name="T3" fmla="*/ 23 h 75"/>
                <a:gd name="T4" fmla="*/ 52 w 88"/>
                <a:gd name="T5" fmla="*/ 0 h 75"/>
                <a:gd name="T6" fmla="*/ 36 w 88"/>
                <a:gd name="T7" fmla="*/ 0 h 75"/>
                <a:gd name="T8" fmla="*/ 36 w 88"/>
                <a:gd name="T9" fmla="*/ 23 h 75"/>
                <a:gd name="T10" fmla="*/ 21 w 88"/>
                <a:gd name="T11" fmla="*/ 23 h 75"/>
                <a:gd name="T12" fmla="*/ 44 w 88"/>
                <a:gd name="T13" fmla="*/ 44 h 75"/>
                <a:gd name="T14" fmla="*/ 67 w 88"/>
                <a:gd name="T15" fmla="*/ 23 h 75"/>
                <a:gd name="T16" fmla="*/ 85 w 88"/>
                <a:gd name="T17" fmla="*/ 51 h 75"/>
                <a:gd name="T18" fmla="*/ 71 w 88"/>
                <a:gd name="T19" fmla="*/ 41 h 75"/>
                <a:gd name="T20" fmla="*/ 62 w 88"/>
                <a:gd name="T21" fmla="*/ 41 h 75"/>
                <a:gd name="T22" fmla="*/ 77 w 88"/>
                <a:gd name="T23" fmla="*/ 53 h 75"/>
                <a:gd name="T24" fmla="*/ 62 w 88"/>
                <a:gd name="T25" fmla="*/ 53 h 75"/>
                <a:gd name="T26" fmla="*/ 61 w 88"/>
                <a:gd name="T27" fmla="*/ 53 h 75"/>
                <a:gd name="T28" fmla="*/ 57 w 88"/>
                <a:gd name="T29" fmla="*/ 63 h 75"/>
                <a:gd name="T30" fmla="*/ 31 w 88"/>
                <a:gd name="T31" fmla="*/ 63 h 75"/>
                <a:gd name="T32" fmla="*/ 27 w 88"/>
                <a:gd name="T33" fmla="*/ 53 h 75"/>
                <a:gd name="T34" fmla="*/ 26 w 88"/>
                <a:gd name="T35" fmla="*/ 53 h 75"/>
                <a:gd name="T36" fmla="*/ 11 w 88"/>
                <a:gd name="T37" fmla="*/ 53 h 75"/>
                <a:gd name="T38" fmla="*/ 26 w 88"/>
                <a:gd name="T39" fmla="*/ 41 h 75"/>
                <a:gd name="T40" fmla="*/ 17 w 88"/>
                <a:gd name="T41" fmla="*/ 41 h 75"/>
                <a:gd name="T42" fmla="*/ 3 w 88"/>
                <a:gd name="T43" fmla="*/ 51 h 75"/>
                <a:gd name="T44" fmla="*/ 0 w 88"/>
                <a:gd name="T45" fmla="*/ 57 h 75"/>
                <a:gd name="T46" fmla="*/ 3 w 88"/>
                <a:gd name="T47" fmla="*/ 71 h 75"/>
                <a:gd name="T48" fmla="*/ 8 w 88"/>
                <a:gd name="T49" fmla="*/ 75 h 75"/>
                <a:gd name="T50" fmla="*/ 80 w 88"/>
                <a:gd name="T51" fmla="*/ 75 h 75"/>
                <a:gd name="T52" fmla="*/ 85 w 88"/>
                <a:gd name="T53" fmla="*/ 71 h 75"/>
                <a:gd name="T54" fmla="*/ 88 w 88"/>
                <a:gd name="T55" fmla="*/ 57 h 75"/>
                <a:gd name="T56" fmla="*/ 85 w 88"/>
                <a:gd name="T57" fmla="*/ 51 h 7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5">
                  <a:moveTo>
                    <a:pt x="67" y="23"/>
                  </a:moveTo>
                  <a:cubicBezTo>
                    <a:pt x="52" y="23"/>
                    <a:pt x="52" y="23"/>
                    <a:pt x="52" y="23"/>
                  </a:cubicBezTo>
                  <a:cubicBezTo>
                    <a:pt x="52" y="0"/>
                    <a:pt x="52" y="0"/>
                    <a:pt x="52" y="0"/>
                  </a:cubicBezTo>
                  <a:cubicBezTo>
                    <a:pt x="36" y="0"/>
                    <a:pt x="36" y="0"/>
                    <a:pt x="36" y="0"/>
                  </a:cubicBezTo>
                  <a:cubicBezTo>
                    <a:pt x="36" y="23"/>
                    <a:pt x="36" y="23"/>
                    <a:pt x="36" y="23"/>
                  </a:cubicBezTo>
                  <a:cubicBezTo>
                    <a:pt x="21" y="23"/>
                    <a:pt x="21" y="23"/>
                    <a:pt x="21" y="23"/>
                  </a:cubicBezTo>
                  <a:cubicBezTo>
                    <a:pt x="44" y="44"/>
                    <a:pt x="44" y="44"/>
                    <a:pt x="44" y="44"/>
                  </a:cubicBezTo>
                  <a:lnTo>
                    <a:pt x="67" y="23"/>
                  </a:lnTo>
                  <a:close/>
                  <a:moveTo>
                    <a:pt x="85" y="51"/>
                  </a:moveTo>
                  <a:cubicBezTo>
                    <a:pt x="71" y="41"/>
                    <a:pt x="71" y="41"/>
                    <a:pt x="71" y="41"/>
                  </a:cubicBezTo>
                  <a:cubicBezTo>
                    <a:pt x="62" y="41"/>
                    <a:pt x="62" y="41"/>
                    <a:pt x="62" y="41"/>
                  </a:cubicBezTo>
                  <a:cubicBezTo>
                    <a:pt x="77" y="53"/>
                    <a:pt x="77" y="53"/>
                    <a:pt x="77" y="53"/>
                  </a:cubicBezTo>
                  <a:cubicBezTo>
                    <a:pt x="62" y="53"/>
                    <a:pt x="62" y="53"/>
                    <a:pt x="62" y="53"/>
                  </a:cubicBezTo>
                  <a:cubicBezTo>
                    <a:pt x="61" y="53"/>
                    <a:pt x="61" y="53"/>
                    <a:pt x="61" y="53"/>
                  </a:cubicBezTo>
                  <a:cubicBezTo>
                    <a:pt x="57" y="63"/>
                    <a:pt x="57" y="63"/>
                    <a:pt x="57" y="63"/>
                  </a:cubicBezTo>
                  <a:cubicBezTo>
                    <a:pt x="31" y="63"/>
                    <a:pt x="31" y="63"/>
                    <a:pt x="31" y="63"/>
                  </a:cubicBezTo>
                  <a:cubicBezTo>
                    <a:pt x="27" y="53"/>
                    <a:pt x="27" y="53"/>
                    <a:pt x="27" y="53"/>
                  </a:cubicBezTo>
                  <a:cubicBezTo>
                    <a:pt x="27" y="53"/>
                    <a:pt x="27" y="53"/>
                    <a:pt x="26" y="53"/>
                  </a:cubicBezTo>
                  <a:cubicBezTo>
                    <a:pt x="11" y="53"/>
                    <a:pt x="11" y="53"/>
                    <a:pt x="11" y="53"/>
                  </a:cubicBezTo>
                  <a:cubicBezTo>
                    <a:pt x="26" y="41"/>
                    <a:pt x="26" y="41"/>
                    <a:pt x="26" y="41"/>
                  </a:cubicBezTo>
                  <a:cubicBezTo>
                    <a:pt x="17" y="41"/>
                    <a:pt x="17" y="41"/>
                    <a:pt x="17" y="41"/>
                  </a:cubicBezTo>
                  <a:cubicBezTo>
                    <a:pt x="3" y="51"/>
                    <a:pt x="3" y="51"/>
                    <a:pt x="3" y="51"/>
                  </a:cubicBezTo>
                  <a:cubicBezTo>
                    <a:pt x="1" y="52"/>
                    <a:pt x="0" y="55"/>
                    <a:pt x="0" y="57"/>
                  </a:cubicBezTo>
                  <a:cubicBezTo>
                    <a:pt x="3" y="71"/>
                    <a:pt x="3" y="71"/>
                    <a:pt x="3" y="71"/>
                  </a:cubicBezTo>
                  <a:cubicBezTo>
                    <a:pt x="3" y="73"/>
                    <a:pt x="6" y="75"/>
                    <a:pt x="8" y="75"/>
                  </a:cubicBezTo>
                  <a:cubicBezTo>
                    <a:pt x="80" y="75"/>
                    <a:pt x="80" y="75"/>
                    <a:pt x="80" y="75"/>
                  </a:cubicBezTo>
                  <a:cubicBezTo>
                    <a:pt x="82" y="75"/>
                    <a:pt x="85" y="73"/>
                    <a:pt x="85" y="71"/>
                  </a:cubicBezTo>
                  <a:cubicBezTo>
                    <a:pt x="88" y="57"/>
                    <a:pt x="88" y="57"/>
                    <a:pt x="88" y="57"/>
                  </a:cubicBezTo>
                  <a:cubicBezTo>
                    <a:pt x="88" y="55"/>
                    <a:pt x="87" y="52"/>
                    <a:pt x="85" y="51"/>
                  </a:cubicBezTo>
                  <a:close/>
                </a:path>
              </a:pathLst>
            </a:custGeom>
            <a:solidFill>
              <a:srgbClr val="CE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08" name="Freeform 109"/>
            <p:cNvSpPr>
              <a:spLocks noEditPoints="1"/>
            </p:cNvSpPr>
            <p:nvPr/>
          </p:nvSpPr>
          <p:spPr bwMode="auto">
            <a:xfrm>
              <a:off x="2373313" y="2663825"/>
              <a:ext cx="39688" cy="39688"/>
            </a:xfrm>
            <a:custGeom>
              <a:gdLst>
                <a:gd name="T0" fmla="*/ 4 w 45"/>
                <a:gd name="T1" fmla="*/ 8 h 43"/>
                <a:gd name="T2" fmla="*/ 10 w 45"/>
                <a:gd name="T3" fmla="*/ 3 h 43"/>
                <a:gd name="T4" fmla="*/ 35 w 45"/>
                <a:gd name="T5" fmla="*/ 3 h 43"/>
                <a:gd name="T6" fmla="*/ 41 w 45"/>
                <a:gd name="T7" fmla="*/ 8 h 43"/>
                <a:gd name="T8" fmla="*/ 4 w 45"/>
                <a:gd name="T9" fmla="*/ 8 h 43"/>
                <a:gd name="T10" fmla="*/ 22 w 45"/>
                <a:gd name="T11" fmla="*/ 28 h 43"/>
                <a:gd name="T12" fmla="*/ 12 w 45"/>
                <a:gd name="T13" fmla="*/ 13 h 43"/>
                <a:gd name="T14" fmla="*/ 16 w 45"/>
                <a:gd name="T15" fmla="*/ 13 h 43"/>
                <a:gd name="T16" fmla="*/ 22 w 45"/>
                <a:gd name="T17" fmla="*/ 23 h 43"/>
                <a:gd name="T18" fmla="*/ 28 w 45"/>
                <a:gd name="T19" fmla="*/ 13 h 43"/>
                <a:gd name="T20" fmla="*/ 33 w 45"/>
                <a:gd name="T21" fmla="*/ 13 h 43"/>
                <a:gd name="T22" fmla="*/ 22 w 45"/>
                <a:gd name="T23" fmla="*/ 28 h 43"/>
                <a:gd name="T24" fmla="*/ 43 w 45"/>
                <a:gd name="T25" fmla="*/ 5 h 43"/>
                <a:gd name="T26" fmla="*/ 38 w 45"/>
                <a:gd name="T27" fmla="*/ 0 h 43"/>
                <a:gd name="T28" fmla="*/ 35 w 45"/>
                <a:gd name="T29" fmla="*/ 0 h 43"/>
                <a:gd name="T30" fmla="*/ 10 w 45"/>
                <a:gd name="T31" fmla="*/ 0 h 43"/>
                <a:gd name="T32" fmla="*/ 7 w 45"/>
                <a:gd name="T33" fmla="*/ 0 h 43"/>
                <a:gd name="T34" fmla="*/ 1 w 45"/>
                <a:gd name="T35" fmla="*/ 5 h 43"/>
                <a:gd name="T36" fmla="*/ 0 w 45"/>
                <a:gd name="T37" fmla="*/ 8 h 43"/>
                <a:gd name="T38" fmla="*/ 5 w 45"/>
                <a:gd name="T39" fmla="*/ 42 h 43"/>
                <a:gd name="T40" fmla="*/ 7 w 45"/>
                <a:gd name="T41" fmla="*/ 43 h 43"/>
                <a:gd name="T42" fmla="*/ 37 w 45"/>
                <a:gd name="T43" fmla="*/ 43 h 43"/>
                <a:gd name="T44" fmla="*/ 40 w 45"/>
                <a:gd name="T45" fmla="*/ 42 h 43"/>
                <a:gd name="T46" fmla="*/ 45 w 45"/>
                <a:gd name="T47" fmla="*/ 8 h 43"/>
                <a:gd name="T48" fmla="*/ 43 w 45"/>
                <a:gd name="T49" fmla="*/ 5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43">
                  <a:moveTo>
                    <a:pt x="4" y="8"/>
                  </a:moveTo>
                  <a:cubicBezTo>
                    <a:pt x="10" y="3"/>
                    <a:pt x="10" y="3"/>
                    <a:pt x="10" y="3"/>
                  </a:cubicBezTo>
                  <a:cubicBezTo>
                    <a:pt x="35" y="3"/>
                    <a:pt x="35" y="3"/>
                    <a:pt x="35" y="3"/>
                  </a:cubicBezTo>
                  <a:cubicBezTo>
                    <a:pt x="41" y="8"/>
                    <a:pt x="41" y="8"/>
                    <a:pt x="41" y="8"/>
                  </a:cubicBezTo>
                  <a:lnTo>
                    <a:pt x="4" y="8"/>
                  </a:lnTo>
                  <a:close/>
                  <a:moveTo>
                    <a:pt x="22" y="28"/>
                  </a:moveTo>
                  <a:cubicBezTo>
                    <a:pt x="14" y="28"/>
                    <a:pt x="12" y="16"/>
                    <a:pt x="12" y="13"/>
                  </a:cubicBezTo>
                  <a:cubicBezTo>
                    <a:pt x="16" y="13"/>
                    <a:pt x="16" y="13"/>
                    <a:pt x="16" y="13"/>
                  </a:cubicBezTo>
                  <a:cubicBezTo>
                    <a:pt x="17" y="17"/>
                    <a:pt x="19" y="23"/>
                    <a:pt x="22" y="23"/>
                  </a:cubicBezTo>
                  <a:cubicBezTo>
                    <a:pt x="26" y="23"/>
                    <a:pt x="27" y="17"/>
                    <a:pt x="28" y="13"/>
                  </a:cubicBezTo>
                  <a:cubicBezTo>
                    <a:pt x="33" y="13"/>
                    <a:pt x="33" y="13"/>
                    <a:pt x="33" y="13"/>
                  </a:cubicBezTo>
                  <a:cubicBezTo>
                    <a:pt x="32" y="16"/>
                    <a:pt x="31" y="28"/>
                    <a:pt x="22" y="28"/>
                  </a:cubicBezTo>
                  <a:close/>
                  <a:moveTo>
                    <a:pt x="43" y="5"/>
                  </a:moveTo>
                  <a:cubicBezTo>
                    <a:pt x="43" y="4"/>
                    <a:pt x="38" y="1"/>
                    <a:pt x="38" y="0"/>
                  </a:cubicBezTo>
                  <a:cubicBezTo>
                    <a:pt x="37" y="0"/>
                    <a:pt x="36" y="0"/>
                    <a:pt x="35" y="0"/>
                  </a:cubicBezTo>
                  <a:cubicBezTo>
                    <a:pt x="10" y="0"/>
                    <a:pt x="10" y="0"/>
                    <a:pt x="10" y="0"/>
                  </a:cubicBezTo>
                  <a:cubicBezTo>
                    <a:pt x="9" y="0"/>
                    <a:pt x="8" y="0"/>
                    <a:pt x="7" y="0"/>
                  </a:cubicBezTo>
                  <a:cubicBezTo>
                    <a:pt x="6" y="1"/>
                    <a:pt x="2" y="4"/>
                    <a:pt x="1" y="5"/>
                  </a:cubicBezTo>
                  <a:cubicBezTo>
                    <a:pt x="0" y="6"/>
                    <a:pt x="0" y="7"/>
                    <a:pt x="0" y="8"/>
                  </a:cubicBezTo>
                  <a:cubicBezTo>
                    <a:pt x="0" y="10"/>
                    <a:pt x="5" y="42"/>
                    <a:pt x="5" y="42"/>
                  </a:cubicBezTo>
                  <a:cubicBezTo>
                    <a:pt x="5" y="43"/>
                    <a:pt x="6" y="43"/>
                    <a:pt x="7" y="43"/>
                  </a:cubicBezTo>
                  <a:cubicBezTo>
                    <a:pt x="37" y="43"/>
                    <a:pt x="37" y="43"/>
                    <a:pt x="37" y="43"/>
                  </a:cubicBezTo>
                  <a:cubicBezTo>
                    <a:pt x="38" y="43"/>
                    <a:pt x="39" y="43"/>
                    <a:pt x="40" y="42"/>
                  </a:cubicBezTo>
                  <a:cubicBezTo>
                    <a:pt x="40" y="42"/>
                    <a:pt x="44" y="10"/>
                    <a:pt x="45" y="8"/>
                  </a:cubicBezTo>
                  <a:cubicBezTo>
                    <a:pt x="45" y="7"/>
                    <a:pt x="44" y="6"/>
                    <a:pt x="4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09" name="Freeform 110"/>
            <p:cNvSpPr>
              <a:spLocks noEditPoints="1"/>
            </p:cNvSpPr>
            <p:nvPr/>
          </p:nvSpPr>
          <p:spPr bwMode="auto">
            <a:xfrm>
              <a:off x="2914651" y="1792288"/>
              <a:ext cx="233363" cy="187325"/>
            </a:xfrm>
            <a:custGeom>
              <a:gdLst>
                <a:gd name="T0" fmla="*/ 225 w 260"/>
                <a:gd name="T1" fmla="*/ 83 h 208"/>
                <a:gd name="T2" fmla="*/ 216 w 260"/>
                <a:gd name="T3" fmla="*/ 74 h 208"/>
                <a:gd name="T4" fmla="*/ 225 w 260"/>
                <a:gd name="T5" fmla="*/ 65 h 208"/>
                <a:gd name="T6" fmla="*/ 234 w 260"/>
                <a:gd name="T7" fmla="*/ 74 h 208"/>
                <a:gd name="T8" fmla="*/ 225 w 260"/>
                <a:gd name="T9" fmla="*/ 83 h 208"/>
                <a:gd name="T10" fmla="*/ 130 w 260"/>
                <a:gd name="T11" fmla="*/ 182 h 208"/>
                <a:gd name="T12" fmla="*/ 65 w 260"/>
                <a:gd name="T13" fmla="*/ 117 h 208"/>
                <a:gd name="T14" fmla="*/ 130 w 260"/>
                <a:gd name="T15" fmla="*/ 52 h 208"/>
                <a:gd name="T16" fmla="*/ 195 w 260"/>
                <a:gd name="T17" fmla="*/ 117 h 208"/>
                <a:gd name="T18" fmla="*/ 130 w 260"/>
                <a:gd name="T19" fmla="*/ 182 h 208"/>
                <a:gd name="T20" fmla="*/ 234 w 260"/>
                <a:gd name="T21" fmla="*/ 39 h 208"/>
                <a:gd name="T22" fmla="*/ 203 w 260"/>
                <a:gd name="T23" fmla="*/ 39 h 208"/>
                <a:gd name="T24" fmla="*/ 193 w 260"/>
                <a:gd name="T25" fmla="*/ 32 h 208"/>
                <a:gd name="T26" fmla="*/ 185 w 260"/>
                <a:gd name="T27" fmla="*/ 8 h 208"/>
                <a:gd name="T28" fmla="*/ 175 w 260"/>
                <a:gd name="T29" fmla="*/ 0 h 208"/>
                <a:gd name="T30" fmla="*/ 86 w 260"/>
                <a:gd name="T31" fmla="*/ 0 h 208"/>
                <a:gd name="T32" fmla="*/ 76 w 260"/>
                <a:gd name="T33" fmla="*/ 8 h 208"/>
                <a:gd name="T34" fmla="*/ 68 w 260"/>
                <a:gd name="T35" fmla="*/ 32 h 208"/>
                <a:gd name="T36" fmla="*/ 58 w 260"/>
                <a:gd name="T37" fmla="*/ 39 h 208"/>
                <a:gd name="T38" fmla="*/ 26 w 260"/>
                <a:gd name="T39" fmla="*/ 39 h 208"/>
                <a:gd name="T40" fmla="*/ 0 w 260"/>
                <a:gd name="T41" fmla="*/ 65 h 208"/>
                <a:gd name="T42" fmla="*/ 0 w 260"/>
                <a:gd name="T43" fmla="*/ 182 h 208"/>
                <a:gd name="T44" fmla="*/ 26 w 260"/>
                <a:gd name="T45" fmla="*/ 208 h 208"/>
                <a:gd name="T46" fmla="*/ 234 w 260"/>
                <a:gd name="T47" fmla="*/ 208 h 208"/>
                <a:gd name="T48" fmla="*/ 260 w 260"/>
                <a:gd name="T49" fmla="*/ 182 h 208"/>
                <a:gd name="T50" fmla="*/ 260 w 260"/>
                <a:gd name="T51" fmla="*/ 65 h 208"/>
                <a:gd name="T52" fmla="*/ 234 w 260"/>
                <a:gd name="T53" fmla="*/ 39 h 208"/>
                <a:gd name="T54" fmla="*/ 130 w 260"/>
                <a:gd name="T55" fmla="*/ 78 h 208"/>
                <a:gd name="T56" fmla="*/ 91 w 260"/>
                <a:gd name="T57" fmla="*/ 117 h 208"/>
                <a:gd name="T58" fmla="*/ 130 w 260"/>
                <a:gd name="T59" fmla="*/ 156 h 208"/>
                <a:gd name="T60" fmla="*/ 169 w 260"/>
                <a:gd name="T61" fmla="*/ 117 h 208"/>
                <a:gd name="T62" fmla="*/ 130 w 260"/>
                <a:gd name="T63" fmla="*/ 78 h 2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208">
                  <a:moveTo>
                    <a:pt x="225" y="83"/>
                  </a:moveTo>
                  <a:cubicBezTo>
                    <a:pt x="220" y="83"/>
                    <a:pt x="216" y="79"/>
                    <a:pt x="216" y="74"/>
                  </a:cubicBezTo>
                  <a:cubicBezTo>
                    <a:pt x="216" y="69"/>
                    <a:pt x="220" y="65"/>
                    <a:pt x="225" y="65"/>
                  </a:cubicBezTo>
                  <a:cubicBezTo>
                    <a:pt x="230" y="65"/>
                    <a:pt x="234" y="69"/>
                    <a:pt x="234" y="74"/>
                  </a:cubicBezTo>
                  <a:cubicBezTo>
                    <a:pt x="234" y="79"/>
                    <a:pt x="230" y="83"/>
                    <a:pt x="225" y="83"/>
                  </a:cubicBezTo>
                  <a:close/>
                  <a:moveTo>
                    <a:pt x="130" y="182"/>
                  </a:moveTo>
                  <a:cubicBezTo>
                    <a:pt x="95" y="182"/>
                    <a:pt x="65" y="153"/>
                    <a:pt x="65" y="117"/>
                  </a:cubicBezTo>
                  <a:cubicBezTo>
                    <a:pt x="65" y="81"/>
                    <a:pt x="95" y="52"/>
                    <a:pt x="130" y="52"/>
                  </a:cubicBezTo>
                  <a:cubicBezTo>
                    <a:pt x="166" y="52"/>
                    <a:pt x="195" y="81"/>
                    <a:pt x="195" y="117"/>
                  </a:cubicBezTo>
                  <a:cubicBezTo>
                    <a:pt x="195" y="153"/>
                    <a:pt x="166" y="182"/>
                    <a:pt x="130" y="182"/>
                  </a:cubicBezTo>
                  <a:close/>
                  <a:moveTo>
                    <a:pt x="234" y="39"/>
                  </a:moveTo>
                  <a:cubicBezTo>
                    <a:pt x="203" y="39"/>
                    <a:pt x="203" y="39"/>
                    <a:pt x="203" y="39"/>
                  </a:cubicBezTo>
                  <a:cubicBezTo>
                    <a:pt x="199" y="39"/>
                    <a:pt x="194" y="36"/>
                    <a:pt x="193" y="32"/>
                  </a:cubicBezTo>
                  <a:cubicBezTo>
                    <a:pt x="185" y="8"/>
                    <a:pt x="185" y="8"/>
                    <a:pt x="185" y="8"/>
                  </a:cubicBezTo>
                  <a:cubicBezTo>
                    <a:pt x="183" y="4"/>
                    <a:pt x="179" y="0"/>
                    <a:pt x="175" y="0"/>
                  </a:cubicBezTo>
                  <a:cubicBezTo>
                    <a:pt x="86" y="0"/>
                    <a:pt x="86" y="0"/>
                    <a:pt x="86" y="0"/>
                  </a:cubicBezTo>
                  <a:cubicBezTo>
                    <a:pt x="82" y="0"/>
                    <a:pt x="77" y="4"/>
                    <a:pt x="76" y="8"/>
                  </a:cubicBezTo>
                  <a:cubicBezTo>
                    <a:pt x="68" y="32"/>
                    <a:pt x="68" y="32"/>
                    <a:pt x="68" y="32"/>
                  </a:cubicBezTo>
                  <a:cubicBezTo>
                    <a:pt x="67" y="36"/>
                    <a:pt x="62" y="39"/>
                    <a:pt x="58" y="39"/>
                  </a:cubicBezTo>
                  <a:cubicBezTo>
                    <a:pt x="26" y="39"/>
                    <a:pt x="26" y="39"/>
                    <a:pt x="26" y="39"/>
                  </a:cubicBezTo>
                  <a:cubicBezTo>
                    <a:pt x="12" y="39"/>
                    <a:pt x="0" y="51"/>
                    <a:pt x="0" y="65"/>
                  </a:cubicBezTo>
                  <a:cubicBezTo>
                    <a:pt x="0" y="182"/>
                    <a:pt x="0" y="182"/>
                    <a:pt x="0" y="182"/>
                  </a:cubicBezTo>
                  <a:cubicBezTo>
                    <a:pt x="0" y="197"/>
                    <a:pt x="12" y="208"/>
                    <a:pt x="26" y="208"/>
                  </a:cubicBezTo>
                  <a:cubicBezTo>
                    <a:pt x="234" y="208"/>
                    <a:pt x="234" y="208"/>
                    <a:pt x="234" y="208"/>
                  </a:cubicBezTo>
                  <a:cubicBezTo>
                    <a:pt x="249" y="208"/>
                    <a:pt x="260" y="197"/>
                    <a:pt x="260" y="182"/>
                  </a:cubicBezTo>
                  <a:cubicBezTo>
                    <a:pt x="260" y="65"/>
                    <a:pt x="260" y="65"/>
                    <a:pt x="260" y="65"/>
                  </a:cubicBezTo>
                  <a:cubicBezTo>
                    <a:pt x="260" y="51"/>
                    <a:pt x="249" y="39"/>
                    <a:pt x="234" y="39"/>
                  </a:cubicBezTo>
                  <a:close/>
                  <a:moveTo>
                    <a:pt x="130" y="78"/>
                  </a:moveTo>
                  <a:cubicBezTo>
                    <a:pt x="109" y="78"/>
                    <a:pt x="91" y="96"/>
                    <a:pt x="91" y="117"/>
                  </a:cubicBezTo>
                  <a:cubicBezTo>
                    <a:pt x="91" y="139"/>
                    <a:pt x="109" y="156"/>
                    <a:pt x="130" y="156"/>
                  </a:cubicBezTo>
                  <a:cubicBezTo>
                    <a:pt x="152" y="156"/>
                    <a:pt x="169" y="139"/>
                    <a:pt x="169" y="117"/>
                  </a:cubicBezTo>
                  <a:cubicBezTo>
                    <a:pt x="169" y="96"/>
                    <a:pt x="152" y="78"/>
                    <a:pt x="130" y="7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10" name="Freeform 111"/>
            <p:cNvSpPr/>
            <p:nvPr/>
          </p:nvSpPr>
          <p:spPr bwMode="auto">
            <a:xfrm>
              <a:off x="2493963" y="2179638"/>
              <a:ext cx="101600" cy="142875"/>
            </a:xfrm>
            <a:custGeom>
              <a:gdLst>
                <a:gd name="T0" fmla="*/ 12 w 113"/>
                <a:gd name="T1" fmla="*/ 155 h 158"/>
                <a:gd name="T2" fmla="*/ 23 w 113"/>
                <a:gd name="T3" fmla="*/ 120 h 158"/>
                <a:gd name="T4" fmla="*/ 66 w 113"/>
                <a:gd name="T5" fmla="*/ 98 h 158"/>
                <a:gd name="T6" fmla="*/ 43 w 113"/>
                <a:gd name="T7" fmla="*/ 88 h 158"/>
                <a:gd name="T8" fmla="*/ 93 w 113"/>
                <a:gd name="T9" fmla="*/ 63 h 158"/>
                <a:gd name="T10" fmla="*/ 64 w 113"/>
                <a:gd name="T11" fmla="*/ 54 h 158"/>
                <a:gd name="T12" fmla="*/ 104 w 113"/>
                <a:gd name="T13" fmla="*/ 41 h 158"/>
                <a:gd name="T14" fmla="*/ 111 w 113"/>
                <a:gd name="T15" fmla="*/ 15 h 158"/>
                <a:gd name="T16" fmla="*/ 80 w 113"/>
                <a:gd name="T17" fmla="*/ 1 h 158"/>
                <a:gd name="T18" fmla="*/ 50 w 113"/>
                <a:gd name="T19" fmla="*/ 38 h 158"/>
                <a:gd name="T20" fmla="*/ 53 w 113"/>
                <a:gd name="T21" fmla="*/ 7 h 158"/>
                <a:gd name="T22" fmla="*/ 24 w 113"/>
                <a:gd name="T23" fmla="*/ 32 h 158"/>
                <a:gd name="T24" fmla="*/ 22 w 113"/>
                <a:gd name="T25" fmla="*/ 96 h 158"/>
                <a:gd name="T26" fmla="*/ 5 w 113"/>
                <a:gd name="T27" fmla="*/ 66 h 158"/>
                <a:gd name="T28" fmla="*/ 13 w 113"/>
                <a:gd name="T29" fmla="*/ 115 h 158"/>
                <a:gd name="T30" fmla="*/ 5 w 113"/>
                <a:gd name="T31" fmla="*/ 151 h 158"/>
                <a:gd name="T32" fmla="*/ 12 w 113"/>
                <a:gd name="T33" fmla="*/ 155 h 15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58">
                  <a:moveTo>
                    <a:pt x="12" y="155"/>
                  </a:moveTo>
                  <a:cubicBezTo>
                    <a:pt x="14" y="147"/>
                    <a:pt x="18" y="136"/>
                    <a:pt x="23" y="120"/>
                  </a:cubicBezTo>
                  <a:cubicBezTo>
                    <a:pt x="44" y="117"/>
                    <a:pt x="53" y="123"/>
                    <a:pt x="66" y="98"/>
                  </a:cubicBezTo>
                  <a:cubicBezTo>
                    <a:pt x="55" y="102"/>
                    <a:pt x="42" y="92"/>
                    <a:pt x="43" y="88"/>
                  </a:cubicBezTo>
                  <a:cubicBezTo>
                    <a:pt x="44" y="84"/>
                    <a:pt x="73" y="91"/>
                    <a:pt x="93" y="63"/>
                  </a:cubicBezTo>
                  <a:cubicBezTo>
                    <a:pt x="68" y="68"/>
                    <a:pt x="60" y="56"/>
                    <a:pt x="64" y="54"/>
                  </a:cubicBezTo>
                  <a:cubicBezTo>
                    <a:pt x="71" y="50"/>
                    <a:pt x="93" y="52"/>
                    <a:pt x="104" y="41"/>
                  </a:cubicBezTo>
                  <a:cubicBezTo>
                    <a:pt x="110" y="35"/>
                    <a:pt x="113" y="20"/>
                    <a:pt x="111" y="15"/>
                  </a:cubicBezTo>
                  <a:cubicBezTo>
                    <a:pt x="108" y="9"/>
                    <a:pt x="90" y="0"/>
                    <a:pt x="80" y="1"/>
                  </a:cubicBezTo>
                  <a:cubicBezTo>
                    <a:pt x="70" y="1"/>
                    <a:pt x="55" y="39"/>
                    <a:pt x="50" y="38"/>
                  </a:cubicBezTo>
                  <a:cubicBezTo>
                    <a:pt x="46" y="38"/>
                    <a:pt x="45" y="22"/>
                    <a:pt x="53" y="7"/>
                  </a:cubicBezTo>
                  <a:cubicBezTo>
                    <a:pt x="44" y="10"/>
                    <a:pt x="29" y="22"/>
                    <a:pt x="24" y="32"/>
                  </a:cubicBezTo>
                  <a:cubicBezTo>
                    <a:pt x="15" y="51"/>
                    <a:pt x="25" y="94"/>
                    <a:pt x="22" y="96"/>
                  </a:cubicBezTo>
                  <a:cubicBezTo>
                    <a:pt x="19" y="97"/>
                    <a:pt x="8" y="76"/>
                    <a:pt x="5" y="66"/>
                  </a:cubicBezTo>
                  <a:cubicBezTo>
                    <a:pt x="1" y="81"/>
                    <a:pt x="0" y="96"/>
                    <a:pt x="13" y="115"/>
                  </a:cubicBezTo>
                  <a:cubicBezTo>
                    <a:pt x="8" y="128"/>
                    <a:pt x="6" y="143"/>
                    <a:pt x="5" y="151"/>
                  </a:cubicBezTo>
                  <a:cubicBezTo>
                    <a:pt x="5" y="157"/>
                    <a:pt x="11" y="158"/>
                    <a:pt x="12" y="1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 name="组合 2"/>
          <p:cNvGrpSpPr/>
          <p:nvPr/>
        </p:nvGrpSpPr>
        <p:grpSpPr>
          <a:xfrm>
            <a:off x="7250574" y="1672499"/>
            <a:ext cx="3593586" cy="856096"/>
            <a:chOff x="7250574" y="1672499"/>
            <a:chExt cx="3593586" cy="856096"/>
          </a:xfrm>
        </p:grpSpPr>
        <p:sp>
          <p:nvSpPr>
            <p:cNvPr id="20" name="Freeform 5"/>
            <p:cNvSpPr/>
            <p:nvPr/>
          </p:nvSpPr>
          <p:spPr bwMode="auto">
            <a:xfrm>
              <a:off x="7250574" y="1728762"/>
              <a:ext cx="3593586" cy="799833"/>
            </a:xfrm>
            <a:custGeom>
              <a:gdLst>
                <a:gd name="T0" fmla="*/ 1012 w 1014"/>
                <a:gd name="T1" fmla="*/ 333 h 335"/>
                <a:gd name="T2" fmla="*/ 1012 w 1014"/>
                <a:gd name="T3" fmla="*/ 330 h 335"/>
                <a:gd name="T4" fmla="*/ 4 w 1014"/>
                <a:gd name="T5" fmla="*/ 330 h 335"/>
                <a:gd name="T6" fmla="*/ 4 w 1014"/>
                <a:gd name="T7" fmla="*/ 4 h 335"/>
                <a:gd name="T8" fmla="*/ 1009 w 1014"/>
                <a:gd name="T9" fmla="*/ 4 h 335"/>
                <a:gd name="T10" fmla="*/ 1009 w 1014"/>
                <a:gd name="T11" fmla="*/ 333 h 335"/>
                <a:gd name="T12" fmla="*/ 1012 w 1014"/>
                <a:gd name="T13" fmla="*/ 333 h 335"/>
                <a:gd name="T14" fmla="*/ 1012 w 1014"/>
                <a:gd name="T15" fmla="*/ 330 h 335"/>
                <a:gd name="T16" fmla="*/ 1012 w 1014"/>
                <a:gd name="T17" fmla="*/ 333 h 335"/>
                <a:gd name="T18" fmla="*/ 1014 w 1014"/>
                <a:gd name="T19" fmla="*/ 333 h 335"/>
                <a:gd name="T20" fmla="*/ 1014 w 1014"/>
                <a:gd name="T21" fmla="*/ 0 h 335"/>
                <a:gd name="T22" fmla="*/ 0 w 1014"/>
                <a:gd name="T23" fmla="*/ 0 h 335"/>
                <a:gd name="T24" fmla="*/ 0 w 1014"/>
                <a:gd name="T25" fmla="*/ 335 h 335"/>
                <a:gd name="T26" fmla="*/ 1014 w 1014"/>
                <a:gd name="T27" fmla="*/ 335 h 335"/>
                <a:gd name="T28" fmla="*/ 1014 w 1014"/>
                <a:gd name="T29" fmla="*/ 333 h 335"/>
                <a:gd name="T30" fmla="*/ 1012 w 1014"/>
                <a:gd name="T31" fmla="*/ 333 h 3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4" h="335">
                  <a:moveTo>
                    <a:pt x="1012" y="333"/>
                  </a:moveTo>
                  <a:lnTo>
                    <a:pt x="1012" y="330"/>
                  </a:lnTo>
                  <a:lnTo>
                    <a:pt x="4" y="330"/>
                  </a:lnTo>
                  <a:lnTo>
                    <a:pt x="4" y="4"/>
                  </a:lnTo>
                  <a:lnTo>
                    <a:pt x="1009" y="4"/>
                  </a:lnTo>
                  <a:lnTo>
                    <a:pt x="1009" y="333"/>
                  </a:lnTo>
                  <a:lnTo>
                    <a:pt x="1012" y="333"/>
                  </a:lnTo>
                  <a:lnTo>
                    <a:pt x="1012" y="330"/>
                  </a:lnTo>
                  <a:lnTo>
                    <a:pt x="1012" y="333"/>
                  </a:lnTo>
                  <a:lnTo>
                    <a:pt x="1014" y="333"/>
                  </a:lnTo>
                  <a:lnTo>
                    <a:pt x="1014" y="0"/>
                  </a:lnTo>
                  <a:lnTo>
                    <a:pt x="0" y="0"/>
                  </a:lnTo>
                  <a:lnTo>
                    <a:pt x="0" y="335"/>
                  </a:lnTo>
                  <a:lnTo>
                    <a:pt x="1014" y="335"/>
                  </a:lnTo>
                  <a:lnTo>
                    <a:pt x="1014" y="333"/>
                  </a:lnTo>
                  <a:lnTo>
                    <a:pt x="1012" y="333"/>
                  </a:lnTo>
                  <a:close/>
                </a:path>
              </a:pathLst>
            </a:custGeom>
            <a:solidFill>
              <a:srgbClr val="2C3E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文本框 116"/>
            <p:cNvSpPr txBox="1"/>
            <p:nvPr/>
          </p:nvSpPr>
          <p:spPr>
            <a:xfrm>
              <a:off x="7373906" y="1672499"/>
              <a:ext cx="3346921" cy="830997"/>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grpSp>
        <p:nvGrpSpPr>
          <p:cNvPr id="2" name="组合 1"/>
          <p:cNvGrpSpPr/>
          <p:nvPr/>
        </p:nvGrpSpPr>
        <p:grpSpPr>
          <a:xfrm>
            <a:off x="5535293" y="1728762"/>
            <a:ext cx="1575613" cy="799833"/>
            <a:chOff x="5535293" y="1728762"/>
            <a:chExt cx="1575613" cy="799833"/>
          </a:xfrm>
        </p:grpSpPr>
        <p:sp>
          <p:nvSpPr>
            <p:cNvPr id="21" name="Freeform 6"/>
            <p:cNvSpPr/>
            <p:nvPr/>
          </p:nvSpPr>
          <p:spPr bwMode="auto">
            <a:xfrm>
              <a:off x="5545926" y="2332815"/>
              <a:ext cx="279975" cy="191005"/>
            </a:xfrm>
            <a:custGeom>
              <a:gdLst>
                <a:gd name="T0" fmla="*/ 0 w 79"/>
                <a:gd name="T1" fmla="*/ 80 h 80"/>
                <a:gd name="T2" fmla="*/ 79 w 79"/>
                <a:gd name="T3" fmla="*/ 80 h 80"/>
                <a:gd name="T4" fmla="*/ 0 w 79"/>
                <a:gd name="T5" fmla="*/ 0 h 80"/>
                <a:gd name="T6" fmla="*/ 0 w 79"/>
                <a:gd name="T7" fmla="*/ 80 h 80"/>
              </a:gdLst>
              <a:cxnLst>
                <a:cxn ang="0">
                  <a:pos x="T0" y="T1"/>
                </a:cxn>
                <a:cxn ang="0">
                  <a:pos x="T2" y="T3"/>
                </a:cxn>
                <a:cxn ang="0">
                  <a:pos x="T4" y="T5"/>
                </a:cxn>
                <a:cxn ang="0">
                  <a:pos x="T6" y="T7"/>
                </a:cxn>
              </a:cxnLst>
              <a:rect l="0" t="0" r="r" b="b"/>
              <a:pathLst>
                <a:path w="79" h="80">
                  <a:moveTo>
                    <a:pt x="0" y="80"/>
                  </a:moveTo>
                  <a:lnTo>
                    <a:pt x="79" y="80"/>
                  </a:lnTo>
                  <a:lnTo>
                    <a:pt x="0" y="0"/>
                  </a:lnTo>
                  <a:lnTo>
                    <a:pt x="0" y="80"/>
                  </a:lnTo>
                  <a:close/>
                </a:path>
              </a:pathLst>
            </a:custGeom>
            <a:solidFill>
              <a:srgbClr val="2980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3"/>
            <p:cNvSpPr/>
            <p:nvPr/>
          </p:nvSpPr>
          <p:spPr bwMode="auto">
            <a:xfrm>
              <a:off x="5535293" y="1728762"/>
              <a:ext cx="1548716" cy="799833"/>
            </a:xfrm>
            <a:custGeom>
              <a:gdLst>
                <a:gd name="T0" fmla="*/ 435 w 437"/>
                <a:gd name="T1" fmla="*/ 333 h 335"/>
                <a:gd name="T2" fmla="*/ 435 w 437"/>
                <a:gd name="T3" fmla="*/ 330 h 335"/>
                <a:gd name="T4" fmla="*/ 5 w 437"/>
                <a:gd name="T5" fmla="*/ 330 h 335"/>
                <a:gd name="T6" fmla="*/ 5 w 437"/>
                <a:gd name="T7" fmla="*/ 4 h 335"/>
                <a:gd name="T8" fmla="*/ 432 w 437"/>
                <a:gd name="T9" fmla="*/ 4 h 335"/>
                <a:gd name="T10" fmla="*/ 432 w 437"/>
                <a:gd name="T11" fmla="*/ 333 h 335"/>
                <a:gd name="T12" fmla="*/ 435 w 437"/>
                <a:gd name="T13" fmla="*/ 333 h 335"/>
                <a:gd name="T14" fmla="*/ 435 w 437"/>
                <a:gd name="T15" fmla="*/ 330 h 335"/>
                <a:gd name="T16" fmla="*/ 435 w 437"/>
                <a:gd name="T17" fmla="*/ 333 h 335"/>
                <a:gd name="T18" fmla="*/ 437 w 437"/>
                <a:gd name="T19" fmla="*/ 333 h 335"/>
                <a:gd name="T20" fmla="*/ 437 w 437"/>
                <a:gd name="T21" fmla="*/ 0 h 335"/>
                <a:gd name="T22" fmla="*/ 0 w 437"/>
                <a:gd name="T23" fmla="*/ 0 h 335"/>
                <a:gd name="T24" fmla="*/ 0 w 437"/>
                <a:gd name="T25" fmla="*/ 335 h 335"/>
                <a:gd name="T26" fmla="*/ 437 w 437"/>
                <a:gd name="T27" fmla="*/ 335 h 335"/>
                <a:gd name="T28" fmla="*/ 437 w 437"/>
                <a:gd name="T29" fmla="*/ 333 h 335"/>
                <a:gd name="T30" fmla="*/ 435 w 437"/>
                <a:gd name="T31" fmla="*/ 333 h 3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7" h="335">
                  <a:moveTo>
                    <a:pt x="435" y="333"/>
                  </a:moveTo>
                  <a:lnTo>
                    <a:pt x="435" y="330"/>
                  </a:lnTo>
                  <a:lnTo>
                    <a:pt x="5" y="330"/>
                  </a:lnTo>
                  <a:lnTo>
                    <a:pt x="5" y="4"/>
                  </a:lnTo>
                  <a:lnTo>
                    <a:pt x="432" y="4"/>
                  </a:lnTo>
                  <a:lnTo>
                    <a:pt x="432" y="333"/>
                  </a:lnTo>
                  <a:lnTo>
                    <a:pt x="435" y="333"/>
                  </a:lnTo>
                  <a:lnTo>
                    <a:pt x="435" y="330"/>
                  </a:lnTo>
                  <a:lnTo>
                    <a:pt x="435" y="333"/>
                  </a:lnTo>
                  <a:lnTo>
                    <a:pt x="437" y="333"/>
                  </a:lnTo>
                  <a:lnTo>
                    <a:pt x="437" y="0"/>
                  </a:lnTo>
                  <a:lnTo>
                    <a:pt x="0" y="0"/>
                  </a:lnTo>
                  <a:lnTo>
                    <a:pt x="0" y="335"/>
                  </a:lnTo>
                  <a:lnTo>
                    <a:pt x="437" y="335"/>
                  </a:lnTo>
                  <a:lnTo>
                    <a:pt x="437" y="333"/>
                  </a:lnTo>
                  <a:lnTo>
                    <a:pt x="435" y="333"/>
                  </a:lnTo>
                  <a:close/>
                </a:path>
              </a:pathLst>
            </a:custGeom>
            <a:solidFill>
              <a:srgbClr val="2C3E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文本框 2"/>
            <p:cNvSpPr txBox="1"/>
            <p:nvPr/>
          </p:nvSpPr>
          <p:spPr>
            <a:xfrm>
              <a:off x="5545926" y="1899612"/>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grpSp>
        <p:nvGrpSpPr>
          <p:cNvPr id="5" name="组合 4"/>
          <p:cNvGrpSpPr/>
          <p:nvPr/>
        </p:nvGrpSpPr>
        <p:grpSpPr>
          <a:xfrm>
            <a:off x="7250574" y="2663964"/>
            <a:ext cx="3593586" cy="848305"/>
            <a:chOff x="7250574" y="2663964"/>
            <a:chExt cx="3593586" cy="848305"/>
          </a:xfrm>
        </p:grpSpPr>
        <p:sp>
          <p:nvSpPr>
            <p:cNvPr id="22" name="Freeform 7"/>
            <p:cNvSpPr/>
            <p:nvPr/>
          </p:nvSpPr>
          <p:spPr bwMode="auto">
            <a:xfrm>
              <a:off x="7250574" y="2710049"/>
              <a:ext cx="3593586" cy="802220"/>
            </a:xfrm>
            <a:custGeom>
              <a:gdLst>
                <a:gd name="T0" fmla="*/ 1012 w 1014"/>
                <a:gd name="T1" fmla="*/ 333 h 336"/>
                <a:gd name="T2" fmla="*/ 1012 w 1014"/>
                <a:gd name="T3" fmla="*/ 331 h 336"/>
                <a:gd name="T4" fmla="*/ 4 w 1014"/>
                <a:gd name="T5" fmla="*/ 331 h 336"/>
                <a:gd name="T6" fmla="*/ 4 w 1014"/>
                <a:gd name="T7" fmla="*/ 5 h 336"/>
                <a:gd name="T8" fmla="*/ 1009 w 1014"/>
                <a:gd name="T9" fmla="*/ 5 h 336"/>
                <a:gd name="T10" fmla="*/ 1009 w 1014"/>
                <a:gd name="T11" fmla="*/ 333 h 336"/>
                <a:gd name="T12" fmla="*/ 1012 w 1014"/>
                <a:gd name="T13" fmla="*/ 333 h 336"/>
                <a:gd name="T14" fmla="*/ 1012 w 1014"/>
                <a:gd name="T15" fmla="*/ 331 h 336"/>
                <a:gd name="T16" fmla="*/ 1012 w 1014"/>
                <a:gd name="T17" fmla="*/ 333 h 336"/>
                <a:gd name="T18" fmla="*/ 1014 w 1014"/>
                <a:gd name="T19" fmla="*/ 333 h 336"/>
                <a:gd name="T20" fmla="*/ 1014 w 1014"/>
                <a:gd name="T21" fmla="*/ 0 h 336"/>
                <a:gd name="T22" fmla="*/ 0 w 1014"/>
                <a:gd name="T23" fmla="*/ 0 h 336"/>
                <a:gd name="T24" fmla="*/ 0 w 1014"/>
                <a:gd name="T25" fmla="*/ 336 h 336"/>
                <a:gd name="T26" fmla="*/ 1014 w 1014"/>
                <a:gd name="T27" fmla="*/ 336 h 336"/>
                <a:gd name="T28" fmla="*/ 1014 w 1014"/>
                <a:gd name="T29" fmla="*/ 333 h 336"/>
                <a:gd name="T30" fmla="*/ 1012 w 1014"/>
                <a:gd name="T31" fmla="*/ 333 h 33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4" h="336">
                  <a:moveTo>
                    <a:pt x="1012" y="333"/>
                  </a:moveTo>
                  <a:lnTo>
                    <a:pt x="1012" y="331"/>
                  </a:lnTo>
                  <a:lnTo>
                    <a:pt x="4" y="331"/>
                  </a:lnTo>
                  <a:lnTo>
                    <a:pt x="4" y="5"/>
                  </a:lnTo>
                  <a:lnTo>
                    <a:pt x="1009" y="5"/>
                  </a:lnTo>
                  <a:lnTo>
                    <a:pt x="1009" y="333"/>
                  </a:lnTo>
                  <a:lnTo>
                    <a:pt x="1012" y="333"/>
                  </a:lnTo>
                  <a:lnTo>
                    <a:pt x="1012" y="331"/>
                  </a:lnTo>
                  <a:lnTo>
                    <a:pt x="1012" y="333"/>
                  </a:lnTo>
                  <a:lnTo>
                    <a:pt x="1014" y="333"/>
                  </a:lnTo>
                  <a:lnTo>
                    <a:pt x="1014" y="0"/>
                  </a:lnTo>
                  <a:lnTo>
                    <a:pt x="0" y="0"/>
                  </a:lnTo>
                  <a:lnTo>
                    <a:pt x="0" y="336"/>
                  </a:lnTo>
                  <a:lnTo>
                    <a:pt x="1014" y="336"/>
                  </a:lnTo>
                  <a:lnTo>
                    <a:pt x="1014" y="333"/>
                  </a:lnTo>
                  <a:lnTo>
                    <a:pt x="1012" y="333"/>
                  </a:lnTo>
                  <a:close/>
                </a:path>
              </a:pathLst>
            </a:custGeom>
            <a:solidFill>
              <a:srgbClr val="2C3E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文本框 118"/>
            <p:cNvSpPr txBox="1"/>
            <p:nvPr/>
          </p:nvSpPr>
          <p:spPr>
            <a:xfrm>
              <a:off x="7373906" y="2663964"/>
              <a:ext cx="3346921" cy="830997"/>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grpSp>
        <p:nvGrpSpPr>
          <p:cNvPr id="4" name="组合 3"/>
          <p:cNvGrpSpPr/>
          <p:nvPr/>
        </p:nvGrpSpPr>
        <p:grpSpPr>
          <a:xfrm>
            <a:off x="5535293" y="2710049"/>
            <a:ext cx="1575613" cy="802220"/>
            <a:chOff x="5535293" y="2710049"/>
            <a:chExt cx="1575613" cy="802220"/>
          </a:xfrm>
        </p:grpSpPr>
        <p:sp>
          <p:nvSpPr>
            <p:cNvPr id="23" name="Freeform 8"/>
            <p:cNvSpPr/>
            <p:nvPr/>
          </p:nvSpPr>
          <p:spPr bwMode="auto">
            <a:xfrm>
              <a:off x="5545926" y="3314101"/>
              <a:ext cx="279975" cy="191005"/>
            </a:xfrm>
            <a:custGeom>
              <a:gdLst>
                <a:gd name="T0" fmla="*/ 0 w 79"/>
                <a:gd name="T1" fmla="*/ 80 h 80"/>
                <a:gd name="T2" fmla="*/ 79 w 79"/>
                <a:gd name="T3" fmla="*/ 80 h 80"/>
                <a:gd name="T4" fmla="*/ 0 w 79"/>
                <a:gd name="T5" fmla="*/ 0 h 80"/>
                <a:gd name="T6" fmla="*/ 0 w 79"/>
                <a:gd name="T7" fmla="*/ 80 h 80"/>
              </a:gdLst>
              <a:cxnLst>
                <a:cxn ang="0">
                  <a:pos x="T0" y="T1"/>
                </a:cxn>
                <a:cxn ang="0">
                  <a:pos x="T2" y="T3"/>
                </a:cxn>
                <a:cxn ang="0">
                  <a:pos x="T4" y="T5"/>
                </a:cxn>
                <a:cxn ang="0">
                  <a:pos x="T6" y="T7"/>
                </a:cxn>
              </a:cxnLst>
              <a:rect l="0" t="0" r="r" b="b"/>
              <a:pathLst>
                <a:path w="79" h="80">
                  <a:moveTo>
                    <a:pt x="0" y="80"/>
                  </a:moveTo>
                  <a:lnTo>
                    <a:pt x="79" y="80"/>
                  </a:lnTo>
                  <a:lnTo>
                    <a:pt x="0" y="0"/>
                  </a:lnTo>
                  <a:lnTo>
                    <a:pt x="0" y="80"/>
                  </a:lnTo>
                  <a:close/>
                </a:path>
              </a:pathLst>
            </a:custGeom>
            <a:solidFill>
              <a:srgbClr val="16A0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5535293" y="2710049"/>
              <a:ext cx="1548716" cy="802220"/>
            </a:xfrm>
            <a:custGeom>
              <a:gdLst>
                <a:gd name="T0" fmla="*/ 435 w 437"/>
                <a:gd name="T1" fmla="*/ 333 h 336"/>
                <a:gd name="T2" fmla="*/ 435 w 437"/>
                <a:gd name="T3" fmla="*/ 331 h 336"/>
                <a:gd name="T4" fmla="*/ 5 w 437"/>
                <a:gd name="T5" fmla="*/ 331 h 336"/>
                <a:gd name="T6" fmla="*/ 5 w 437"/>
                <a:gd name="T7" fmla="*/ 5 h 336"/>
                <a:gd name="T8" fmla="*/ 432 w 437"/>
                <a:gd name="T9" fmla="*/ 5 h 336"/>
                <a:gd name="T10" fmla="*/ 432 w 437"/>
                <a:gd name="T11" fmla="*/ 333 h 336"/>
                <a:gd name="T12" fmla="*/ 435 w 437"/>
                <a:gd name="T13" fmla="*/ 333 h 336"/>
                <a:gd name="T14" fmla="*/ 435 w 437"/>
                <a:gd name="T15" fmla="*/ 331 h 336"/>
                <a:gd name="T16" fmla="*/ 435 w 437"/>
                <a:gd name="T17" fmla="*/ 333 h 336"/>
                <a:gd name="T18" fmla="*/ 437 w 437"/>
                <a:gd name="T19" fmla="*/ 333 h 336"/>
                <a:gd name="T20" fmla="*/ 437 w 437"/>
                <a:gd name="T21" fmla="*/ 0 h 336"/>
                <a:gd name="T22" fmla="*/ 0 w 437"/>
                <a:gd name="T23" fmla="*/ 0 h 336"/>
                <a:gd name="T24" fmla="*/ 0 w 437"/>
                <a:gd name="T25" fmla="*/ 336 h 336"/>
                <a:gd name="T26" fmla="*/ 437 w 437"/>
                <a:gd name="T27" fmla="*/ 336 h 336"/>
                <a:gd name="T28" fmla="*/ 437 w 437"/>
                <a:gd name="T29" fmla="*/ 333 h 336"/>
                <a:gd name="T30" fmla="*/ 435 w 437"/>
                <a:gd name="T31" fmla="*/ 333 h 33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7" h="336">
                  <a:moveTo>
                    <a:pt x="435" y="333"/>
                  </a:moveTo>
                  <a:lnTo>
                    <a:pt x="435" y="331"/>
                  </a:lnTo>
                  <a:lnTo>
                    <a:pt x="5" y="331"/>
                  </a:lnTo>
                  <a:lnTo>
                    <a:pt x="5" y="5"/>
                  </a:lnTo>
                  <a:lnTo>
                    <a:pt x="432" y="5"/>
                  </a:lnTo>
                  <a:lnTo>
                    <a:pt x="432" y="333"/>
                  </a:lnTo>
                  <a:lnTo>
                    <a:pt x="435" y="333"/>
                  </a:lnTo>
                  <a:lnTo>
                    <a:pt x="435" y="331"/>
                  </a:lnTo>
                  <a:lnTo>
                    <a:pt x="435" y="333"/>
                  </a:lnTo>
                  <a:lnTo>
                    <a:pt x="437" y="333"/>
                  </a:lnTo>
                  <a:lnTo>
                    <a:pt x="437" y="0"/>
                  </a:lnTo>
                  <a:lnTo>
                    <a:pt x="0" y="0"/>
                  </a:lnTo>
                  <a:lnTo>
                    <a:pt x="0" y="336"/>
                  </a:lnTo>
                  <a:lnTo>
                    <a:pt x="437" y="336"/>
                  </a:lnTo>
                  <a:lnTo>
                    <a:pt x="437" y="333"/>
                  </a:lnTo>
                  <a:lnTo>
                    <a:pt x="435" y="333"/>
                  </a:lnTo>
                  <a:close/>
                </a:path>
              </a:pathLst>
            </a:custGeom>
            <a:solidFill>
              <a:srgbClr val="2C3E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文本框 2"/>
            <p:cNvSpPr txBox="1"/>
            <p:nvPr/>
          </p:nvSpPr>
          <p:spPr>
            <a:xfrm>
              <a:off x="5545926" y="2891077"/>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grpSp>
        <p:nvGrpSpPr>
          <p:cNvPr id="7" name="组合 6"/>
          <p:cNvGrpSpPr/>
          <p:nvPr/>
        </p:nvGrpSpPr>
        <p:grpSpPr>
          <a:xfrm>
            <a:off x="7250574" y="3634318"/>
            <a:ext cx="3593586" cy="859237"/>
            <a:chOff x="7250574" y="3634318"/>
            <a:chExt cx="3593586" cy="859237"/>
          </a:xfrm>
        </p:grpSpPr>
        <p:sp>
          <p:nvSpPr>
            <p:cNvPr id="24" name="Freeform 9"/>
            <p:cNvSpPr/>
            <p:nvPr/>
          </p:nvSpPr>
          <p:spPr bwMode="auto">
            <a:xfrm>
              <a:off x="7250574" y="3691335"/>
              <a:ext cx="3593586" cy="802220"/>
            </a:xfrm>
            <a:custGeom>
              <a:gdLst>
                <a:gd name="T0" fmla="*/ 1012 w 1014"/>
                <a:gd name="T1" fmla="*/ 333 h 336"/>
                <a:gd name="T2" fmla="*/ 1012 w 1014"/>
                <a:gd name="T3" fmla="*/ 331 h 336"/>
                <a:gd name="T4" fmla="*/ 4 w 1014"/>
                <a:gd name="T5" fmla="*/ 331 h 336"/>
                <a:gd name="T6" fmla="*/ 4 w 1014"/>
                <a:gd name="T7" fmla="*/ 5 h 336"/>
                <a:gd name="T8" fmla="*/ 1009 w 1014"/>
                <a:gd name="T9" fmla="*/ 5 h 336"/>
                <a:gd name="T10" fmla="*/ 1009 w 1014"/>
                <a:gd name="T11" fmla="*/ 333 h 336"/>
                <a:gd name="T12" fmla="*/ 1012 w 1014"/>
                <a:gd name="T13" fmla="*/ 333 h 336"/>
                <a:gd name="T14" fmla="*/ 1012 w 1014"/>
                <a:gd name="T15" fmla="*/ 331 h 336"/>
                <a:gd name="T16" fmla="*/ 1012 w 1014"/>
                <a:gd name="T17" fmla="*/ 333 h 336"/>
                <a:gd name="T18" fmla="*/ 1014 w 1014"/>
                <a:gd name="T19" fmla="*/ 333 h 336"/>
                <a:gd name="T20" fmla="*/ 1014 w 1014"/>
                <a:gd name="T21" fmla="*/ 0 h 336"/>
                <a:gd name="T22" fmla="*/ 0 w 1014"/>
                <a:gd name="T23" fmla="*/ 0 h 336"/>
                <a:gd name="T24" fmla="*/ 0 w 1014"/>
                <a:gd name="T25" fmla="*/ 336 h 336"/>
                <a:gd name="T26" fmla="*/ 1014 w 1014"/>
                <a:gd name="T27" fmla="*/ 336 h 336"/>
                <a:gd name="T28" fmla="*/ 1014 w 1014"/>
                <a:gd name="T29" fmla="*/ 333 h 336"/>
                <a:gd name="T30" fmla="*/ 1012 w 1014"/>
                <a:gd name="T31" fmla="*/ 333 h 33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4" h="336">
                  <a:moveTo>
                    <a:pt x="1012" y="333"/>
                  </a:moveTo>
                  <a:lnTo>
                    <a:pt x="1012" y="331"/>
                  </a:lnTo>
                  <a:lnTo>
                    <a:pt x="4" y="331"/>
                  </a:lnTo>
                  <a:lnTo>
                    <a:pt x="4" y="5"/>
                  </a:lnTo>
                  <a:lnTo>
                    <a:pt x="1009" y="5"/>
                  </a:lnTo>
                  <a:lnTo>
                    <a:pt x="1009" y="333"/>
                  </a:lnTo>
                  <a:lnTo>
                    <a:pt x="1012" y="333"/>
                  </a:lnTo>
                  <a:lnTo>
                    <a:pt x="1012" y="331"/>
                  </a:lnTo>
                  <a:lnTo>
                    <a:pt x="1012" y="333"/>
                  </a:lnTo>
                  <a:lnTo>
                    <a:pt x="1014" y="333"/>
                  </a:lnTo>
                  <a:lnTo>
                    <a:pt x="1014" y="0"/>
                  </a:lnTo>
                  <a:lnTo>
                    <a:pt x="0" y="0"/>
                  </a:lnTo>
                  <a:lnTo>
                    <a:pt x="0" y="336"/>
                  </a:lnTo>
                  <a:lnTo>
                    <a:pt x="1014" y="336"/>
                  </a:lnTo>
                  <a:lnTo>
                    <a:pt x="1014" y="333"/>
                  </a:lnTo>
                  <a:lnTo>
                    <a:pt x="1012" y="333"/>
                  </a:lnTo>
                  <a:close/>
                </a:path>
              </a:pathLst>
            </a:custGeom>
            <a:solidFill>
              <a:srgbClr val="2C3E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文本框 120"/>
            <p:cNvSpPr txBox="1"/>
            <p:nvPr/>
          </p:nvSpPr>
          <p:spPr>
            <a:xfrm>
              <a:off x="7373906" y="3634318"/>
              <a:ext cx="3346921" cy="830997"/>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grpSp>
        <p:nvGrpSpPr>
          <p:cNvPr id="6" name="组合 5"/>
          <p:cNvGrpSpPr/>
          <p:nvPr/>
        </p:nvGrpSpPr>
        <p:grpSpPr>
          <a:xfrm>
            <a:off x="5535293" y="3691335"/>
            <a:ext cx="1575613" cy="802220"/>
            <a:chOff x="5535293" y="3691335"/>
            <a:chExt cx="1575613" cy="802220"/>
          </a:xfrm>
        </p:grpSpPr>
        <p:sp>
          <p:nvSpPr>
            <p:cNvPr id="25" name="Freeform 10"/>
            <p:cNvSpPr/>
            <p:nvPr/>
          </p:nvSpPr>
          <p:spPr bwMode="auto">
            <a:xfrm>
              <a:off x="5545926" y="4297775"/>
              <a:ext cx="279975" cy="188618"/>
            </a:xfrm>
            <a:custGeom>
              <a:gdLst>
                <a:gd name="T0" fmla="*/ 0 w 79"/>
                <a:gd name="T1" fmla="*/ 79 h 79"/>
                <a:gd name="T2" fmla="*/ 79 w 79"/>
                <a:gd name="T3" fmla="*/ 79 h 79"/>
                <a:gd name="T4" fmla="*/ 0 w 79"/>
                <a:gd name="T5" fmla="*/ 0 h 79"/>
                <a:gd name="T6" fmla="*/ 0 w 79"/>
                <a:gd name="T7" fmla="*/ 79 h 79"/>
              </a:gdLst>
              <a:cxnLst>
                <a:cxn ang="0">
                  <a:pos x="T0" y="T1"/>
                </a:cxn>
                <a:cxn ang="0">
                  <a:pos x="T2" y="T3"/>
                </a:cxn>
                <a:cxn ang="0">
                  <a:pos x="T4" y="T5"/>
                </a:cxn>
                <a:cxn ang="0">
                  <a:pos x="T6" y="T7"/>
                </a:cxn>
              </a:cxnLst>
              <a:rect l="0" t="0" r="r" b="b"/>
              <a:pathLst>
                <a:path w="79" h="79">
                  <a:moveTo>
                    <a:pt x="0" y="79"/>
                  </a:moveTo>
                  <a:lnTo>
                    <a:pt x="79" y="79"/>
                  </a:lnTo>
                  <a:lnTo>
                    <a:pt x="0" y="0"/>
                  </a:lnTo>
                  <a:lnTo>
                    <a:pt x="0" y="79"/>
                  </a:lnTo>
                  <a:close/>
                </a:path>
              </a:pathLst>
            </a:custGeom>
            <a:solidFill>
              <a:srgbClr val="9BBB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5"/>
            <p:cNvSpPr/>
            <p:nvPr/>
          </p:nvSpPr>
          <p:spPr bwMode="auto">
            <a:xfrm>
              <a:off x="5535293" y="3691335"/>
              <a:ext cx="1548716" cy="802220"/>
            </a:xfrm>
            <a:custGeom>
              <a:gdLst>
                <a:gd name="T0" fmla="*/ 435 w 437"/>
                <a:gd name="T1" fmla="*/ 333 h 336"/>
                <a:gd name="T2" fmla="*/ 435 w 437"/>
                <a:gd name="T3" fmla="*/ 331 h 336"/>
                <a:gd name="T4" fmla="*/ 5 w 437"/>
                <a:gd name="T5" fmla="*/ 331 h 336"/>
                <a:gd name="T6" fmla="*/ 5 w 437"/>
                <a:gd name="T7" fmla="*/ 5 h 336"/>
                <a:gd name="T8" fmla="*/ 432 w 437"/>
                <a:gd name="T9" fmla="*/ 5 h 336"/>
                <a:gd name="T10" fmla="*/ 432 w 437"/>
                <a:gd name="T11" fmla="*/ 333 h 336"/>
                <a:gd name="T12" fmla="*/ 435 w 437"/>
                <a:gd name="T13" fmla="*/ 333 h 336"/>
                <a:gd name="T14" fmla="*/ 435 w 437"/>
                <a:gd name="T15" fmla="*/ 331 h 336"/>
                <a:gd name="T16" fmla="*/ 435 w 437"/>
                <a:gd name="T17" fmla="*/ 333 h 336"/>
                <a:gd name="T18" fmla="*/ 437 w 437"/>
                <a:gd name="T19" fmla="*/ 333 h 336"/>
                <a:gd name="T20" fmla="*/ 437 w 437"/>
                <a:gd name="T21" fmla="*/ 0 h 336"/>
                <a:gd name="T22" fmla="*/ 0 w 437"/>
                <a:gd name="T23" fmla="*/ 0 h 336"/>
                <a:gd name="T24" fmla="*/ 0 w 437"/>
                <a:gd name="T25" fmla="*/ 336 h 336"/>
                <a:gd name="T26" fmla="*/ 437 w 437"/>
                <a:gd name="T27" fmla="*/ 336 h 336"/>
                <a:gd name="T28" fmla="*/ 437 w 437"/>
                <a:gd name="T29" fmla="*/ 333 h 336"/>
                <a:gd name="T30" fmla="*/ 435 w 437"/>
                <a:gd name="T31" fmla="*/ 333 h 33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7" h="336">
                  <a:moveTo>
                    <a:pt x="435" y="333"/>
                  </a:moveTo>
                  <a:lnTo>
                    <a:pt x="435" y="331"/>
                  </a:lnTo>
                  <a:lnTo>
                    <a:pt x="5" y="331"/>
                  </a:lnTo>
                  <a:lnTo>
                    <a:pt x="5" y="5"/>
                  </a:lnTo>
                  <a:lnTo>
                    <a:pt x="432" y="5"/>
                  </a:lnTo>
                  <a:lnTo>
                    <a:pt x="432" y="333"/>
                  </a:lnTo>
                  <a:lnTo>
                    <a:pt x="435" y="333"/>
                  </a:lnTo>
                  <a:lnTo>
                    <a:pt x="435" y="331"/>
                  </a:lnTo>
                  <a:lnTo>
                    <a:pt x="435" y="333"/>
                  </a:lnTo>
                  <a:lnTo>
                    <a:pt x="437" y="333"/>
                  </a:lnTo>
                  <a:lnTo>
                    <a:pt x="437" y="0"/>
                  </a:lnTo>
                  <a:lnTo>
                    <a:pt x="0" y="0"/>
                  </a:lnTo>
                  <a:lnTo>
                    <a:pt x="0" y="336"/>
                  </a:lnTo>
                  <a:lnTo>
                    <a:pt x="437" y="336"/>
                  </a:lnTo>
                  <a:lnTo>
                    <a:pt x="437" y="333"/>
                  </a:lnTo>
                  <a:lnTo>
                    <a:pt x="435" y="333"/>
                  </a:lnTo>
                  <a:close/>
                </a:path>
              </a:pathLst>
            </a:custGeom>
            <a:solidFill>
              <a:srgbClr val="2C3E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文本框 2"/>
            <p:cNvSpPr txBox="1"/>
            <p:nvPr/>
          </p:nvSpPr>
          <p:spPr>
            <a:xfrm>
              <a:off x="5545926" y="3861431"/>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grpSp>
        <p:nvGrpSpPr>
          <p:cNvPr id="9" name="组合 8"/>
          <p:cNvGrpSpPr/>
          <p:nvPr/>
        </p:nvGrpSpPr>
        <p:grpSpPr>
          <a:xfrm>
            <a:off x="7250574" y="4663181"/>
            <a:ext cx="3593586" cy="830997"/>
            <a:chOff x="7250574" y="4663181"/>
            <a:chExt cx="3593586" cy="830997"/>
          </a:xfrm>
        </p:grpSpPr>
        <p:sp>
          <p:nvSpPr>
            <p:cNvPr id="26" name="Freeform 11"/>
            <p:cNvSpPr/>
            <p:nvPr/>
          </p:nvSpPr>
          <p:spPr bwMode="auto">
            <a:xfrm>
              <a:off x="7250574" y="4675009"/>
              <a:ext cx="3593586" cy="799833"/>
            </a:xfrm>
            <a:custGeom>
              <a:gdLst>
                <a:gd name="T0" fmla="*/ 1012 w 1014"/>
                <a:gd name="T1" fmla="*/ 333 h 335"/>
                <a:gd name="T2" fmla="*/ 1012 w 1014"/>
                <a:gd name="T3" fmla="*/ 331 h 335"/>
                <a:gd name="T4" fmla="*/ 4 w 1014"/>
                <a:gd name="T5" fmla="*/ 331 h 335"/>
                <a:gd name="T6" fmla="*/ 4 w 1014"/>
                <a:gd name="T7" fmla="*/ 5 h 335"/>
                <a:gd name="T8" fmla="*/ 1009 w 1014"/>
                <a:gd name="T9" fmla="*/ 5 h 335"/>
                <a:gd name="T10" fmla="*/ 1009 w 1014"/>
                <a:gd name="T11" fmla="*/ 333 h 335"/>
                <a:gd name="T12" fmla="*/ 1012 w 1014"/>
                <a:gd name="T13" fmla="*/ 333 h 335"/>
                <a:gd name="T14" fmla="*/ 1012 w 1014"/>
                <a:gd name="T15" fmla="*/ 331 h 335"/>
                <a:gd name="T16" fmla="*/ 1012 w 1014"/>
                <a:gd name="T17" fmla="*/ 333 h 335"/>
                <a:gd name="T18" fmla="*/ 1014 w 1014"/>
                <a:gd name="T19" fmla="*/ 333 h 335"/>
                <a:gd name="T20" fmla="*/ 1014 w 1014"/>
                <a:gd name="T21" fmla="*/ 0 h 335"/>
                <a:gd name="T22" fmla="*/ 0 w 1014"/>
                <a:gd name="T23" fmla="*/ 0 h 335"/>
                <a:gd name="T24" fmla="*/ 0 w 1014"/>
                <a:gd name="T25" fmla="*/ 335 h 335"/>
                <a:gd name="T26" fmla="*/ 1014 w 1014"/>
                <a:gd name="T27" fmla="*/ 335 h 335"/>
                <a:gd name="T28" fmla="*/ 1014 w 1014"/>
                <a:gd name="T29" fmla="*/ 333 h 335"/>
                <a:gd name="T30" fmla="*/ 1012 w 1014"/>
                <a:gd name="T31" fmla="*/ 333 h 3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4" h="335">
                  <a:moveTo>
                    <a:pt x="1012" y="333"/>
                  </a:moveTo>
                  <a:lnTo>
                    <a:pt x="1012" y="331"/>
                  </a:lnTo>
                  <a:lnTo>
                    <a:pt x="4" y="331"/>
                  </a:lnTo>
                  <a:lnTo>
                    <a:pt x="4" y="5"/>
                  </a:lnTo>
                  <a:lnTo>
                    <a:pt x="1009" y="5"/>
                  </a:lnTo>
                  <a:lnTo>
                    <a:pt x="1009" y="333"/>
                  </a:lnTo>
                  <a:lnTo>
                    <a:pt x="1012" y="333"/>
                  </a:lnTo>
                  <a:lnTo>
                    <a:pt x="1012" y="331"/>
                  </a:lnTo>
                  <a:lnTo>
                    <a:pt x="1012" y="333"/>
                  </a:lnTo>
                  <a:lnTo>
                    <a:pt x="1014" y="333"/>
                  </a:lnTo>
                  <a:lnTo>
                    <a:pt x="1014" y="0"/>
                  </a:lnTo>
                  <a:lnTo>
                    <a:pt x="0" y="0"/>
                  </a:lnTo>
                  <a:lnTo>
                    <a:pt x="0" y="335"/>
                  </a:lnTo>
                  <a:lnTo>
                    <a:pt x="1014" y="335"/>
                  </a:lnTo>
                  <a:lnTo>
                    <a:pt x="1014" y="333"/>
                  </a:lnTo>
                  <a:lnTo>
                    <a:pt x="1012" y="333"/>
                  </a:lnTo>
                  <a:close/>
                </a:path>
              </a:pathLst>
            </a:custGeom>
            <a:solidFill>
              <a:srgbClr val="2C3E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文本框 122"/>
            <p:cNvSpPr txBox="1"/>
            <p:nvPr/>
          </p:nvSpPr>
          <p:spPr>
            <a:xfrm>
              <a:off x="7373906" y="4663181"/>
              <a:ext cx="3346921" cy="830997"/>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grpSp>
        <p:nvGrpSpPr>
          <p:cNvPr id="8" name="组合 7"/>
          <p:cNvGrpSpPr/>
          <p:nvPr/>
        </p:nvGrpSpPr>
        <p:grpSpPr>
          <a:xfrm>
            <a:off x="5535293" y="4675009"/>
            <a:ext cx="1575613" cy="799833"/>
            <a:chOff x="5535293" y="4675009"/>
            <a:chExt cx="1575613" cy="799833"/>
          </a:xfrm>
        </p:grpSpPr>
        <p:sp>
          <p:nvSpPr>
            <p:cNvPr id="27" name="Freeform 12"/>
            <p:cNvSpPr/>
            <p:nvPr/>
          </p:nvSpPr>
          <p:spPr bwMode="auto">
            <a:xfrm>
              <a:off x="5545926" y="5279062"/>
              <a:ext cx="279975" cy="191005"/>
            </a:xfrm>
            <a:custGeom>
              <a:gdLst>
                <a:gd name="T0" fmla="*/ 0 w 79"/>
                <a:gd name="T1" fmla="*/ 80 h 80"/>
                <a:gd name="T2" fmla="*/ 79 w 79"/>
                <a:gd name="T3" fmla="*/ 80 h 80"/>
                <a:gd name="T4" fmla="*/ 0 w 79"/>
                <a:gd name="T5" fmla="*/ 0 h 80"/>
                <a:gd name="T6" fmla="*/ 0 w 79"/>
                <a:gd name="T7" fmla="*/ 80 h 80"/>
              </a:gdLst>
              <a:cxnLst>
                <a:cxn ang="0">
                  <a:pos x="T0" y="T1"/>
                </a:cxn>
                <a:cxn ang="0">
                  <a:pos x="T2" y="T3"/>
                </a:cxn>
                <a:cxn ang="0">
                  <a:pos x="T4" y="T5"/>
                </a:cxn>
                <a:cxn ang="0">
                  <a:pos x="T6" y="T7"/>
                </a:cxn>
              </a:cxnLst>
              <a:rect l="0" t="0" r="r" b="b"/>
              <a:pathLst>
                <a:path w="79" h="80">
                  <a:moveTo>
                    <a:pt x="0" y="80"/>
                  </a:moveTo>
                  <a:lnTo>
                    <a:pt x="79" y="80"/>
                  </a:lnTo>
                  <a:lnTo>
                    <a:pt x="0" y="0"/>
                  </a:lnTo>
                  <a:lnTo>
                    <a:pt x="0" y="80"/>
                  </a:lnTo>
                  <a:close/>
                </a:path>
              </a:pathLst>
            </a:custGeom>
            <a:solidFill>
              <a:srgbClr val="F39C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6"/>
            <p:cNvSpPr/>
            <p:nvPr/>
          </p:nvSpPr>
          <p:spPr bwMode="auto">
            <a:xfrm>
              <a:off x="5535293" y="4675009"/>
              <a:ext cx="1548716" cy="799833"/>
            </a:xfrm>
            <a:custGeom>
              <a:gdLst>
                <a:gd name="T0" fmla="*/ 435 w 437"/>
                <a:gd name="T1" fmla="*/ 333 h 335"/>
                <a:gd name="T2" fmla="*/ 435 w 437"/>
                <a:gd name="T3" fmla="*/ 331 h 335"/>
                <a:gd name="T4" fmla="*/ 5 w 437"/>
                <a:gd name="T5" fmla="*/ 331 h 335"/>
                <a:gd name="T6" fmla="*/ 5 w 437"/>
                <a:gd name="T7" fmla="*/ 5 h 335"/>
                <a:gd name="T8" fmla="*/ 432 w 437"/>
                <a:gd name="T9" fmla="*/ 5 h 335"/>
                <a:gd name="T10" fmla="*/ 432 w 437"/>
                <a:gd name="T11" fmla="*/ 333 h 335"/>
                <a:gd name="T12" fmla="*/ 435 w 437"/>
                <a:gd name="T13" fmla="*/ 333 h 335"/>
                <a:gd name="T14" fmla="*/ 435 w 437"/>
                <a:gd name="T15" fmla="*/ 331 h 335"/>
                <a:gd name="T16" fmla="*/ 435 w 437"/>
                <a:gd name="T17" fmla="*/ 333 h 335"/>
                <a:gd name="T18" fmla="*/ 437 w 437"/>
                <a:gd name="T19" fmla="*/ 333 h 335"/>
                <a:gd name="T20" fmla="*/ 437 w 437"/>
                <a:gd name="T21" fmla="*/ 0 h 335"/>
                <a:gd name="T22" fmla="*/ 0 w 437"/>
                <a:gd name="T23" fmla="*/ 0 h 335"/>
                <a:gd name="T24" fmla="*/ 0 w 437"/>
                <a:gd name="T25" fmla="*/ 335 h 335"/>
                <a:gd name="T26" fmla="*/ 437 w 437"/>
                <a:gd name="T27" fmla="*/ 335 h 335"/>
                <a:gd name="T28" fmla="*/ 437 w 437"/>
                <a:gd name="T29" fmla="*/ 333 h 335"/>
                <a:gd name="T30" fmla="*/ 435 w 437"/>
                <a:gd name="T31" fmla="*/ 333 h 3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7" h="335">
                  <a:moveTo>
                    <a:pt x="435" y="333"/>
                  </a:moveTo>
                  <a:lnTo>
                    <a:pt x="435" y="331"/>
                  </a:lnTo>
                  <a:lnTo>
                    <a:pt x="5" y="331"/>
                  </a:lnTo>
                  <a:lnTo>
                    <a:pt x="5" y="5"/>
                  </a:lnTo>
                  <a:lnTo>
                    <a:pt x="432" y="5"/>
                  </a:lnTo>
                  <a:lnTo>
                    <a:pt x="432" y="333"/>
                  </a:lnTo>
                  <a:lnTo>
                    <a:pt x="435" y="333"/>
                  </a:lnTo>
                  <a:lnTo>
                    <a:pt x="435" y="331"/>
                  </a:lnTo>
                  <a:lnTo>
                    <a:pt x="435" y="333"/>
                  </a:lnTo>
                  <a:lnTo>
                    <a:pt x="437" y="333"/>
                  </a:lnTo>
                  <a:lnTo>
                    <a:pt x="437" y="0"/>
                  </a:lnTo>
                  <a:lnTo>
                    <a:pt x="0" y="0"/>
                  </a:lnTo>
                  <a:lnTo>
                    <a:pt x="0" y="335"/>
                  </a:lnTo>
                  <a:lnTo>
                    <a:pt x="437" y="335"/>
                  </a:lnTo>
                  <a:lnTo>
                    <a:pt x="437" y="333"/>
                  </a:lnTo>
                  <a:lnTo>
                    <a:pt x="435" y="333"/>
                  </a:lnTo>
                  <a:close/>
                </a:path>
              </a:pathLst>
            </a:custGeom>
            <a:solidFill>
              <a:srgbClr val="2C3E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文本框 2"/>
            <p:cNvSpPr txBox="1"/>
            <p:nvPr/>
          </p:nvSpPr>
          <p:spPr>
            <a:xfrm>
              <a:off x="5545926" y="4890294"/>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7"/>
                                        </p:tgtEl>
                                        <p:attrNameLst>
                                          <p:attrName>ppt_y</p:attrName>
                                        </p:attrNameLst>
                                      </p:cBhvr>
                                      <p:tavLst>
                                        <p:tav tm="0">
                                          <p:val>
                                            <p:strVal val="#ppt_y"/>
                                          </p:val>
                                        </p:tav>
                                        <p:tav tm="100000">
                                          <p:val>
                                            <p:strVal val="#ppt_y"/>
                                          </p:val>
                                        </p:tav>
                                      </p:tavLst>
                                    </p:anim>
                                    <p:anim calcmode="lin" valueType="num">
                                      <p:cBhvr>
                                        <p:cTn id="14"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7"/>
                                        </p:tgtEl>
                                      </p:cBhvr>
                                    </p:animEffect>
                                  </p:childTnLst>
                                </p:cTn>
                              </p:par>
                              <p:par>
                                <p:cTn id="17" presetID="22" presetClass="entr" presetSubtype="8" fill="hold" nodeType="withEffect">
                                  <p:stCondLst>
                                    <p:cond delay="100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4" fill="hold" nodeType="withEffect">
                                  <p:stCondLst>
                                    <p:cond delay="1500"/>
                                  </p:stCondLst>
                                  <p:childTnLst>
                                    <p:set>
                                      <p:cBhvr>
                                        <p:cTn id="21" dur="1" fill="hold">
                                          <p:stCondLst>
                                            <p:cond delay="0"/>
                                          </p:stCondLst>
                                        </p:cTn>
                                        <p:tgtEl>
                                          <p:spTgt spid="9311"/>
                                        </p:tgtEl>
                                        <p:attrNameLst>
                                          <p:attrName>style.visibility</p:attrName>
                                        </p:attrNameLst>
                                      </p:cBhvr>
                                      <p:to>
                                        <p:strVal val="visible"/>
                                      </p:to>
                                    </p:set>
                                    <p:animEffect transition="in" filter="wipe(down)">
                                      <p:cBhvr>
                                        <p:cTn id="22" dur="500"/>
                                        <p:tgtEl>
                                          <p:spTgt spid="9311"/>
                                        </p:tgtEl>
                                      </p:cBhvr>
                                    </p:animEffect>
                                  </p:childTnLst>
                                </p:cTn>
                              </p:par>
                              <p:par>
                                <p:cTn id="23" presetID="42" presetClass="entr" presetSubtype="0" fill="hold" nodeType="withEffect">
                                  <p:stCondLst>
                                    <p:cond delay="175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225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1000"/>
                                        <p:tgtEl>
                                          <p:spTgt spid="3"/>
                                        </p:tgtEl>
                                      </p:cBhvr>
                                    </p:animEffect>
                                    <p:anim calcmode="lin" valueType="num">
                                      <p:cBhvr>
                                        <p:cTn id="31" dur="1000" fill="hold"/>
                                        <p:tgtEl>
                                          <p:spTgt spid="3"/>
                                        </p:tgtEl>
                                        <p:attrNameLst>
                                          <p:attrName>ppt_x</p:attrName>
                                        </p:attrNameLst>
                                      </p:cBhvr>
                                      <p:tavLst>
                                        <p:tav tm="0">
                                          <p:val>
                                            <p:strVal val="#ppt_x"/>
                                          </p:val>
                                        </p:tav>
                                        <p:tav tm="100000">
                                          <p:val>
                                            <p:strVal val="#ppt_x"/>
                                          </p:val>
                                        </p:tav>
                                      </p:tavLst>
                                    </p:anim>
                                    <p:anim calcmode="lin" valueType="num">
                                      <p:cBhvr>
                                        <p:cTn id="32" dur="1000" fill="hold"/>
                                        <p:tgtEl>
                                          <p:spTgt spid="3"/>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275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325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000"/>
                                        <p:tgtEl>
                                          <p:spTgt spid="5"/>
                                        </p:tgtEl>
                                      </p:cBhvr>
                                    </p:animEffect>
                                    <p:anim calcmode="lin" valueType="num">
                                      <p:cBhvr>
                                        <p:cTn id="41" dur="1000" fill="hold"/>
                                        <p:tgtEl>
                                          <p:spTgt spid="5"/>
                                        </p:tgtEl>
                                        <p:attrNameLst>
                                          <p:attrName>ppt_x</p:attrName>
                                        </p:attrNameLst>
                                      </p:cBhvr>
                                      <p:tavLst>
                                        <p:tav tm="0">
                                          <p:val>
                                            <p:strVal val="#ppt_x"/>
                                          </p:val>
                                        </p:tav>
                                        <p:tav tm="100000">
                                          <p:val>
                                            <p:strVal val="#ppt_x"/>
                                          </p:val>
                                        </p:tav>
                                      </p:tavLst>
                                    </p:anim>
                                    <p:anim calcmode="lin" valueType="num">
                                      <p:cBhvr>
                                        <p:cTn id="42" dur="1000" fill="hold"/>
                                        <p:tgtEl>
                                          <p:spTgt spid="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375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1000"/>
                                        <p:tgtEl>
                                          <p:spTgt spid="6"/>
                                        </p:tgtEl>
                                      </p:cBhvr>
                                    </p:animEffect>
                                    <p:anim calcmode="lin" valueType="num">
                                      <p:cBhvr>
                                        <p:cTn id="46" dur="1000" fill="hold"/>
                                        <p:tgtEl>
                                          <p:spTgt spid="6"/>
                                        </p:tgtEl>
                                        <p:attrNameLst>
                                          <p:attrName>ppt_x</p:attrName>
                                        </p:attrNameLst>
                                      </p:cBhvr>
                                      <p:tavLst>
                                        <p:tav tm="0">
                                          <p:val>
                                            <p:strVal val="#ppt_x"/>
                                          </p:val>
                                        </p:tav>
                                        <p:tav tm="100000">
                                          <p:val>
                                            <p:strVal val="#ppt_x"/>
                                          </p:val>
                                        </p:tav>
                                      </p:tavLst>
                                    </p:anim>
                                    <p:anim calcmode="lin" valueType="num">
                                      <p:cBhvr>
                                        <p:cTn id="47" dur="1000" fill="hold"/>
                                        <p:tgtEl>
                                          <p:spTgt spid="6"/>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425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475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525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1000"/>
                                        <p:tgtEl>
                                          <p:spTgt spid="9"/>
                                        </p:tgtEl>
                                      </p:cBhvr>
                                    </p:animEffect>
                                    <p:anim calcmode="lin" valueType="num">
                                      <p:cBhvr>
                                        <p:cTn id="61" dur="1000" fill="hold"/>
                                        <p:tgtEl>
                                          <p:spTgt spid="9"/>
                                        </p:tgtEl>
                                        <p:attrNameLst>
                                          <p:attrName>ppt_x</p:attrName>
                                        </p:attrNameLst>
                                      </p:cBhvr>
                                      <p:tavLst>
                                        <p:tav tm="0">
                                          <p:val>
                                            <p:strVal val="#ppt_x"/>
                                          </p:val>
                                        </p:tav>
                                        <p:tav tm="100000">
                                          <p:val>
                                            <p:strVal val="#ppt_x"/>
                                          </p:val>
                                        </p:tav>
                                      </p:tavLst>
                                    </p:anim>
                                    <p:anim calcmode="lin" valueType="num">
                                      <p:cBhvr>
                                        <p:cTn id="6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6" name="矩形 5"/>
          <p:cNvSpPr/>
          <p:nvPr/>
        </p:nvSpPr>
        <p:spPr>
          <a:xfrm>
            <a:off x="1805274" y="4365041"/>
            <a:ext cx="1015256" cy="369417"/>
          </a:xfrm>
          <a:prstGeom prst="rect">
            <a:avLst/>
          </a:prstGeom>
        </p:spPr>
        <p:txBody>
          <a:bodyPr wrap="none">
            <a:spAutoFit/>
          </a:bodyPr>
          <a:lstStyle/>
          <a:p>
            <a:pPr algn="ctr">
              <a:defRPr/>
            </a:pPr>
            <a:r>
              <a:rPr lang="en-US" altLang="zh-CN"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01/</a:t>
            </a:r>
            <a:r>
              <a:rPr lang="zh-CN" altLang="en-US"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绪论</a:t>
            </a:r>
            <a:endParaRPr lang="zh-CN" altLang="zh-CN"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3149969" y="4365041"/>
            <a:ext cx="1477029" cy="646481"/>
          </a:xfrm>
          <a:prstGeom prst="rect">
            <a:avLst/>
          </a:prstGeom>
        </p:spPr>
        <p:txBody>
          <a:bodyPr wrap="none">
            <a:spAutoFit/>
          </a:bodyPr>
          <a:lstStyle/>
          <a:p>
            <a:pPr algn="ctr">
              <a:defRPr/>
            </a:pPr>
            <a:r>
              <a:rPr lang="en-US" altLang="zh-CN"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02/</a:t>
            </a:r>
            <a:r>
              <a:rPr lang="zh-CN" altLang="en-US"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研究方法</a:t>
            </a:r>
            <a:endParaRPr lang="en-US" altLang="zh-CN"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zh-CN" altLang="en-US"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与思路</a:t>
            </a:r>
            <a:endParaRPr lang="zh-CN" altLang="zh-CN"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a:off x="4731018" y="4365041"/>
            <a:ext cx="1477029" cy="646481"/>
          </a:xfrm>
          <a:prstGeom prst="rect">
            <a:avLst/>
          </a:prstGeom>
        </p:spPr>
        <p:txBody>
          <a:bodyPr wrap="none">
            <a:spAutoFit/>
          </a:bodyPr>
          <a:lstStyle/>
          <a:p>
            <a:pPr algn="ctr">
              <a:defRPr/>
            </a:pPr>
            <a:r>
              <a:rPr lang="en-US" altLang="zh-CN"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03/</a:t>
            </a:r>
            <a:r>
              <a:rPr lang="zh-CN" altLang="en-US"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关键技术</a:t>
            </a:r>
            <a:endParaRPr lang="en-US" altLang="zh-CN"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zh-CN" altLang="en-US"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与实践难点</a:t>
            </a:r>
            <a:endParaRPr lang="zh-CN" altLang="zh-CN"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p:cNvSpPr/>
          <p:nvPr/>
        </p:nvSpPr>
        <p:spPr>
          <a:xfrm>
            <a:off x="6317534" y="4365041"/>
            <a:ext cx="1477029" cy="646481"/>
          </a:xfrm>
          <a:prstGeom prst="rect">
            <a:avLst/>
          </a:prstGeom>
        </p:spPr>
        <p:txBody>
          <a:bodyPr wrap="none">
            <a:spAutoFit/>
          </a:bodyPr>
          <a:lstStyle/>
          <a:p>
            <a:pPr algn="ctr">
              <a:defRPr/>
            </a:pPr>
            <a:r>
              <a:rPr lang="en-US" altLang="zh-CN"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04/</a:t>
            </a:r>
            <a:r>
              <a:rPr lang="zh-CN" altLang="en-US"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研究成果</a:t>
            </a:r>
            <a:endParaRPr lang="en-US" altLang="zh-CN"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zh-CN" altLang="en-US"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与应用</a:t>
            </a:r>
            <a:endParaRPr lang="zh-CN" altLang="zh-CN"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7956165" y="4365042"/>
            <a:ext cx="1476686" cy="369332"/>
          </a:xfrm>
          <a:prstGeom prst="rect">
            <a:avLst/>
          </a:prstGeom>
        </p:spPr>
        <p:txBody>
          <a:bodyPr wrap="none">
            <a:spAutoFit/>
          </a:bodyPr>
          <a:lstStyle/>
          <a:p>
            <a:pPr algn="ctr">
              <a:defRPr/>
            </a:pPr>
            <a:r>
              <a:rPr lang="en-US" altLang="zh-CN"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05/</a:t>
            </a:r>
            <a:r>
              <a:rPr lang="zh-CN" altLang="en-US"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相关建议</a:t>
            </a:r>
            <a:endParaRPr lang="zh-CN" altLang="zh-CN"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 23"/>
          <p:cNvSpPr/>
          <p:nvPr/>
        </p:nvSpPr>
        <p:spPr>
          <a:xfrm>
            <a:off x="9479635" y="4365041"/>
            <a:ext cx="1477029" cy="369417"/>
          </a:xfrm>
          <a:prstGeom prst="rect">
            <a:avLst/>
          </a:prstGeom>
        </p:spPr>
        <p:txBody>
          <a:bodyPr wrap="none">
            <a:spAutoFit/>
          </a:bodyPr>
          <a:lstStyle/>
          <a:p>
            <a:pPr algn="ctr">
              <a:defRPr/>
            </a:pPr>
            <a:r>
              <a:rPr lang="en-US" altLang="zh-CN"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06/</a:t>
            </a:r>
            <a:r>
              <a:rPr lang="zh-CN" altLang="en-US"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论文总结</a:t>
            </a:r>
            <a:endParaRPr lang="zh-CN" altLang="zh-CN" sz="1800" kern="10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任意多边形 38"/>
          <p:cNvSpPr/>
          <p:nvPr/>
        </p:nvSpPr>
        <p:spPr>
          <a:xfrm>
            <a:off x="9144060" y="1238504"/>
            <a:ext cx="1178662" cy="725205"/>
          </a:xfrm>
          <a:custGeom>
            <a:gdLst>
              <a:gd name="connsiteX0" fmla="*/ 863600 w 1792827"/>
              <a:gd name="connsiteY0" fmla="*/ 0 h 1103086"/>
              <a:gd name="connsiteX1" fmla="*/ 1347060 w 1792827"/>
              <a:gd name="connsiteY1" fmla="*/ 370853 h 1103086"/>
              <a:gd name="connsiteX2" fmla="*/ 1351590 w 1792827"/>
              <a:gd name="connsiteY2" fmla="*/ 413148 h 1103086"/>
              <a:gd name="connsiteX3" fmla="*/ 1422712 w 1792827"/>
              <a:gd name="connsiteY3" fmla="*/ 406400 h 1103086"/>
              <a:gd name="connsiteX4" fmla="*/ 1792827 w 1792827"/>
              <a:gd name="connsiteY4" fmla="*/ 754743 h 1103086"/>
              <a:gd name="connsiteX5" fmla="*/ 1422712 w 1792827"/>
              <a:gd name="connsiteY5" fmla="*/ 1103086 h 1103086"/>
              <a:gd name="connsiteX6" fmla="*/ 450111 w 1792827"/>
              <a:gd name="connsiteY6" fmla="*/ 1103086 h 1103086"/>
              <a:gd name="connsiteX7" fmla="*/ 450111 w 1792827"/>
              <a:gd name="connsiteY7" fmla="*/ 1094430 h 1103086"/>
              <a:gd name="connsiteX8" fmla="*/ 444706 w 1792827"/>
              <a:gd name="connsiteY8" fmla="*/ 1096009 h 1103086"/>
              <a:gd name="connsiteX9" fmla="*/ 370115 w 1792827"/>
              <a:gd name="connsiteY9" fmla="*/ 1103086 h 1103086"/>
              <a:gd name="connsiteX10" fmla="*/ 0 w 1792827"/>
              <a:gd name="connsiteY10" fmla="*/ 754743 h 1103086"/>
              <a:gd name="connsiteX11" fmla="*/ 370115 w 1792827"/>
              <a:gd name="connsiteY11" fmla="*/ 406400 h 1103086"/>
              <a:gd name="connsiteX12" fmla="*/ 376270 w 1792827"/>
              <a:gd name="connsiteY12" fmla="*/ 406984 h 1103086"/>
              <a:gd name="connsiteX13" fmla="*/ 380140 w 1792827"/>
              <a:gd name="connsiteY13" fmla="*/ 370853 h 1103086"/>
              <a:gd name="connsiteX14" fmla="*/ 863600 w 1792827"/>
              <a:gd name="connsiteY14" fmla="*/ 0 h 110308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827" h="1103086">
                <a:moveTo>
                  <a:pt x="863600" y="0"/>
                </a:moveTo>
                <a:cubicBezTo>
                  <a:pt x="1102077" y="0"/>
                  <a:pt x="1301044" y="159207"/>
                  <a:pt x="1347060" y="370853"/>
                </a:cubicBezTo>
                <a:lnTo>
                  <a:pt x="1351590" y="413148"/>
                </a:lnTo>
                <a:lnTo>
                  <a:pt x="1422712" y="406400"/>
                </a:lnTo>
                <a:cubicBezTo>
                  <a:pt x="1627121" y="406400"/>
                  <a:pt x="1792827" y="562358"/>
                  <a:pt x="1792827" y="754743"/>
                </a:cubicBezTo>
                <a:cubicBezTo>
                  <a:pt x="1792827" y="947128"/>
                  <a:pt x="1627121" y="1103086"/>
                  <a:pt x="1422712" y="1103086"/>
                </a:cubicBezTo>
                <a:lnTo>
                  <a:pt x="450111" y="1103086"/>
                </a:lnTo>
                <a:lnTo>
                  <a:pt x="450111" y="1094430"/>
                </a:lnTo>
                <a:lnTo>
                  <a:pt x="444706" y="1096009"/>
                </a:lnTo>
                <a:cubicBezTo>
                  <a:pt x="420613" y="1100649"/>
                  <a:pt x="395666" y="1103086"/>
                  <a:pt x="370115" y="1103086"/>
                </a:cubicBezTo>
                <a:cubicBezTo>
                  <a:pt x="165706" y="1103086"/>
                  <a:pt x="0" y="947128"/>
                  <a:pt x="0" y="754743"/>
                </a:cubicBezTo>
                <a:cubicBezTo>
                  <a:pt x="0" y="562358"/>
                  <a:pt x="165706" y="406400"/>
                  <a:pt x="370115" y="406400"/>
                </a:cubicBezTo>
                <a:lnTo>
                  <a:pt x="376270" y="406984"/>
                </a:lnTo>
                <a:lnTo>
                  <a:pt x="380140" y="370853"/>
                </a:lnTo>
                <a:cubicBezTo>
                  <a:pt x="426156" y="159207"/>
                  <a:pt x="625123" y="0"/>
                  <a:pt x="863600" y="0"/>
                </a:cubicBezTo>
                <a:close/>
              </a:path>
            </a:pathLst>
          </a:custGeom>
          <a:gradFill flip="none" rotWithShape="1">
            <a:gsLst>
              <a:gs pos="0">
                <a:schemeClr val="bg1">
                  <a:lumMod val="95000"/>
                  <a:shade val="30000"/>
                  <a:satMod val="115000"/>
                </a:schemeClr>
              </a:gs>
              <a:gs pos="54000">
                <a:schemeClr val="bg1">
                  <a:lumMod val="95000"/>
                  <a:shade val="100000"/>
                  <a:satMod val="115000"/>
                </a:schemeClr>
              </a:gs>
            </a:gsLst>
            <a:lin ang="8100000" scaled="1"/>
          </a:gradFill>
          <a:ln>
            <a:solidFill>
              <a:schemeClr val="bg1"/>
            </a:solidFill>
          </a:ln>
          <a:effectLst>
            <a:outerShdw blurRad="228600" dist="1651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10322722" y="2328183"/>
            <a:ext cx="633942" cy="390050"/>
          </a:xfrm>
          <a:custGeom>
            <a:gdLst>
              <a:gd name="connsiteX0" fmla="*/ 863600 w 1792827"/>
              <a:gd name="connsiteY0" fmla="*/ 0 h 1103086"/>
              <a:gd name="connsiteX1" fmla="*/ 1347060 w 1792827"/>
              <a:gd name="connsiteY1" fmla="*/ 370853 h 1103086"/>
              <a:gd name="connsiteX2" fmla="*/ 1351590 w 1792827"/>
              <a:gd name="connsiteY2" fmla="*/ 413148 h 1103086"/>
              <a:gd name="connsiteX3" fmla="*/ 1422712 w 1792827"/>
              <a:gd name="connsiteY3" fmla="*/ 406400 h 1103086"/>
              <a:gd name="connsiteX4" fmla="*/ 1792827 w 1792827"/>
              <a:gd name="connsiteY4" fmla="*/ 754743 h 1103086"/>
              <a:gd name="connsiteX5" fmla="*/ 1422712 w 1792827"/>
              <a:gd name="connsiteY5" fmla="*/ 1103086 h 1103086"/>
              <a:gd name="connsiteX6" fmla="*/ 450111 w 1792827"/>
              <a:gd name="connsiteY6" fmla="*/ 1103086 h 1103086"/>
              <a:gd name="connsiteX7" fmla="*/ 450111 w 1792827"/>
              <a:gd name="connsiteY7" fmla="*/ 1094430 h 1103086"/>
              <a:gd name="connsiteX8" fmla="*/ 444706 w 1792827"/>
              <a:gd name="connsiteY8" fmla="*/ 1096009 h 1103086"/>
              <a:gd name="connsiteX9" fmla="*/ 370115 w 1792827"/>
              <a:gd name="connsiteY9" fmla="*/ 1103086 h 1103086"/>
              <a:gd name="connsiteX10" fmla="*/ 0 w 1792827"/>
              <a:gd name="connsiteY10" fmla="*/ 754743 h 1103086"/>
              <a:gd name="connsiteX11" fmla="*/ 370115 w 1792827"/>
              <a:gd name="connsiteY11" fmla="*/ 406400 h 1103086"/>
              <a:gd name="connsiteX12" fmla="*/ 376270 w 1792827"/>
              <a:gd name="connsiteY12" fmla="*/ 406984 h 1103086"/>
              <a:gd name="connsiteX13" fmla="*/ 380140 w 1792827"/>
              <a:gd name="connsiteY13" fmla="*/ 370853 h 1103086"/>
              <a:gd name="connsiteX14" fmla="*/ 863600 w 1792827"/>
              <a:gd name="connsiteY14" fmla="*/ 0 h 110308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827" h="1103086">
                <a:moveTo>
                  <a:pt x="863600" y="0"/>
                </a:moveTo>
                <a:cubicBezTo>
                  <a:pt x="1102077" y="0"/>
                  <a:pt x="1301044" y="159207"/>
                  <a:pt x="1347060" y="370853"/>
                </a:cubicBezTo>
                <a:lnTo>
                  <a:pt x="1351590" y="413148"/>
                </a:lnTo>
                <a:lnTo>
                  <a:pt x="1422712" y="406400"/>
                </a:lnTo>
                <a:cubicBezTo>
                  <a:pt x="1627121" y="406400"/>
                  <a:pt x="1792827" y="562358"/>
                  <a:pt x="1792827" y="754743"/>
                </a:cubicBezTo>
                <a:cubicBezTo>
                  <a:pt x="1792827" y="947128"/>
                  <a:pt x="1627121" y="1103086"/>
                  <a:pt x="1422712" y="1103086"/>
                </a:cubicBezTo>
                <a:lnTo>
                  <a:pt x="450111" y="1103086"/>
                </a:lnTo>
                <a:lnTo>
                  <a:pt x="450111" y="1094430"/>
                </a:lnTo>
                <a:lnTo>
                  <a:pt x="444706" y="1096009"/>
                </a:lnTo>
                <a:cubicBezTo>
                  <a:pt x="420613" y="1100649"/>
                  <a:pt x="395666" y="1103086"/>
                  <a:pt x="370115" y="1103086"/>
                </a:cubicBezTo>
                <a:cubicBezTo>
                  <a:pt x="165706" y="1103086"/>
                  <a:pt x="0" y="947128"/>
                  <a:pt x="0" y="754743"/>
                </a:cubicBezTo>
                <a:cubicBezTo>
                  <a:pt x="0" y="562358"/>
                  <a:pt x="165706" y="406400"/>
                  <a:pt x="370115" y="406400"/>
                </a:cubicBezTo>
                <a:lnTo>
                  <a:pt x="376270" y="406984"/>
                </a:lnTo>
                <a:lnTo>
                  <a:pt x="380140" y="370853"/>
                </a:lnTo>
                <a:cubicBezTo>
                  <a:pt x="426156" y="159207"/>
                  <a:pt x="625123" y="0"/>
                  <a:pt x="863600" y="0"/>
                </a:cubicBezTo>
                <a:close/>
              </a:path>
            </a:pathLst>
          </a:custGeom>
          <a:gradFill flip="none" rotWithShape="1">
            <a:gsLst>
              <a:gs pos="0">
                <a:schemeClr val="bg1">
                  <a:lumMod val="95000"/>
                  <a:shade val="30000"/>
                  <a:satMod val="115000"/>
                </a:schemeClr>
              </a:gs>
              <a:gs pos="54000">
                <a:schemeClr val="bg1">
                  <a:lumMod val="95000"/>
                  <a:shade val="100000"/>
                  <a:satMod val="115000"/>
                </a:schemeClr>
              </a:gs>
            </a:gsLst>
            <a:lin ang="8100000" scaled="1"/>
          </a:gradFill>
          <a:ln>
            <a:solidFill>
              <a:schemeClr val="bg1"/>
            </a:solidFill>
          </a:ln>
          <a:effectLst>
            <a:outerShdw blurRad="228600" dist="1651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711017" y="3127883"/>
            <a:ext cx="1087218" cy="1090362"/>
            <a:chOff x="1711017" y="3127883"/>
            <a:chExt cx="1087218" cy="1090362"/>
          </a:xfrm>
        </p:grpSpPr>
        <p:grpSp>
          <p:nvGrpSpPr>
            <p:cNvPr id="31" name="组合 30"/>
            <p:cNvGrpSpPr/>
            <p:nvPr/>
          </p:nvGrpSpPr>
          <p:grpSpPr>
            <a:xfrm>
              <a:off x="1711017" y="3127883"/>
              <a:ext cx="1087218" cy="1090362"/>
              <a:chOff x="4584701" y="522287"/>
              <a:chExt cx="2744788" cy="2752726"/>
            </a:xfrm>
            <a:solidFill>
              <a:srgbClr val="202A36"/>
            </a:solidFill>
          </p:grpSpPr>
          <p:sp>
            <p:nvSpPr>
              <p:cNvPr id="40" name="Oval 5"/>
              <p:cNvSpPr>
                <a:spLocks noChangeArrowheads="1"/>
              </p:cNvSpPr>
              <p:nvPr/>
            </p:nvSpPr>
            <p:spPr bwMode="auto">
              <a:xfrm>
                <a:off x="4837113" y="774700"/>
                <a:ext cx="2238375" cy="2246313"/>
              </a:xfrm>
              <a:prstGeom prst="ellipse">
                <a:avLst/>
              </a:prstGeom>
              <a:solidFill>
                <a:srgbClr val="005DA2"/>
              </a:solidFill>
              <a:ln w="9525">
                <a:noFill/>
                <a:round/>
              </a:ln>
            </p:spPr>
            <p:txBody>
              <a:bodyPr vert="horz" wrap="square" lIns="91461" tIns="45731" rIns="91461" bIns="45731" numCol="1" anchor="t" anchorCtr="0" compatLnSpc="1"/>
              <a:lstStyle/>
              <a:p>
                <a:endParaRPr lang="zh-CN" altLang="en-US"/>
              </a:p>
            </p:txBody>
          </p:sp>
          <p:sp>
            <p:nvSpPr>
              <p:cNvPr id="41" name="Freeform 6"/>
              <p:cNvSpPr>
                <a:spLocks noEditPoints="1"/>
              </p:cNvSpPr>
              <p:nvPr/>
            </p:nvSpPr>
            <p:spPr bwMode="auto">
              <a:xfrm>
                <a:off x="4584701" y="522287"/>
                <a:ext cx="2744788" cy="2752726"/>
              </a:xfrm>
              <a:custGeom>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rgbClr val="0070C0"/>
              </a:solidFill>
              <a:ln w="9525">
                <a:noFill/>
                <a:round/>
              </a:ln>
            </p:spPr>
            <p:txBody>
              <a:bodyPr vert="horz" wrap="square" lIns="91461" tIns="45731" rIns="91461" bIns="45731" numCol="1" anchor="t" anchorCtr="0" compatLnSpc="1"/>
              <a:lstStyle/>
              <a:p>
                <a:endParaRPr lang="zh-CN" altLang="en-US"/>
              </a:p>
            </p:txBody>
          </p:sp>
        </p:grpSp>
        <p:sp>
          <p:nvSpPr>
            <p:cNvPr id="43" name="Freeform 28"/>
            <p:cNvSpPr>
              <a:spLocks noEditPoints="1"/>
            </p:cNvSpPr>
            <p:nvPr/>
          </p:nvSpPr>
          <p:spPr bwMode="auto">
            <a:xfrm>
              <a:off x="1896959" y="3401172"/>
              <a:ext cx="714705" cy="537006"/>
            </a:xfrm>
            <a:custGeom>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grpSp>
        <p:nvGrpSpPr>
          <p:cNvPr id="4" name="组合 3"/>
          <p:cNvGrpSpPr/>
          <p:nvPr/>
        </p:nvGrpSpPr>
        <p:grpSpPr>
          <a:xfrm>
            <a:off x="3334355" y="3127883"/>
            <a:ext cx="1087218" cy="1090362"/>
            <a:chOff x="3334355" y="3127883"/>
            <a:chExt cx="1087218" cy="1090362"/>
          </a:xfrm>
        </p:grpSpPr>
        <p:grpSp>
          <p:nvGrpSpPr>
            <p:cNvPr id="46" name="组合 45"/>
            <p:cNvGrpSpPr/>
            <p:nvPr/>
          </p:nvGrpSpPr>
          <p:grpSpPr>
            <a:xfrm>
              <a:off x="3334355" y="3127883"/>
              <a:ext cx="1087218" cy="1090362"/>
              <a:chOff x="4584701" y="522287"/>
              <a:chExt cx="2744788" cy="2752726"/>
            </a:xfrm>
            <a:solidFill>
              <a:srgbClr val="202A36"/>
            </a:solidFill>
          </p:grpSpPr>
          <p:sp>
            <p:nvSpPr>
              <p:cNvPr id="47" name="Oval 5"/>
              <p:cNvSpPr>
                <a:spLocks noChangeArrowheads="1"/>
              </p:cNvSpPr>
              <p:nvPr/>
            </p:nvSpPr>
            <p:spPr bwMode="auto">
              <a:xfrm>
                <a:off x="4837113" y="774700"/>
                <a:ext cx="2238375" cy="2246313"/>
              </a:xfrm>
              <a:prstGeom prst="ellipse">
                <a:avLst/>
              </a:prstGeom>
              <a:solidFill>
                <a:srgbClr val="005DA2"/>
              </a:solidFill>
              <a:ln w="9525">
                <a:noFill/>
                <a:round/>
              </a:ln>
            </p:spPr>
            <p:txBody>
              <a:bodyPr vert="horz" wrap="square" lIns="91461" tIns="45731" rIns="91461" bIns="45731" numCol="1" anchor="t" anchorCtr="0" compatLnSpc="1"/>
              <a:lstStyle/>
              <a:p>
                <a:endParaRPr lang="zh-CN" altLang="en-US"/>
              </a:p>
            </p:txBody>
          </p:sp>
          <p:sp>
            <p:nvSpPr>
              <p:cNvPr id="48" name="Freeform 6"/>
              <p:cNvSpPr>
                <a:spLocks noEditPoints="1"/>
              </p:cNvSpPr>
              <p:nvPr/>
            </p:nvSpPr>
            <p:spPr bwMode="auto">
              <a:xfrm>
                <a:off x="4584701" y="522287"/>
                <a:ext cx="2744788" cy="2752726"/>
              </a:xfrm>
              <a:custGeom>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rgbClr val="0070C0"/>
              </a:solidFill>
              <a:ln w="9525">
                <a:noFill/>
                <a:round/>
              </a:ln>
            </p:spPr>
            <p:txBody>
              <a:bodyPr vert="horz" wrap="square" lIns="91461" tIns="45731" rIns="91461" bIns="45731" numCol="1" anchor="t" anchorCtr="0" compatLnSpc="1"/>
              <a:lstStyle/>
              <a:p>
                <a:endParaRPr lang="zh-CN" altLang="en-US"/>
              </a:p>
            </p:txBody>
          </p:sp>
        </p:grpSp>
        <p:sp>
          <p:nvSpPr>
            <p:cNvPr id="44" name="Freeform 12"/>
            <p:cNvSpPr>
              <a:spLocks noEditPoints="1"/>
            </p:cNvSpPr>
            <p:nvPr/>
          </p:nvSpPr>
          <p:spPr bwMode="auto">
            <a:xfrm>
              <a:off x="3590640" y="3350483"/>
              <a:ext cx="574018" cy="613517"/>
            </a:xfrm>
            <a:custGeom>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grpSp>
        <p:nvGrpSpPr>
          <p:cNvPr id="5" name="组合 4"/>
          <p:cNvGrpSpPr/>
          <p:nvPr/>
        </p:nvGrpSpPr>
        <p:grpSpPr>
          <a:xfrm>
            <a:off x="4925922" y="3127883"/>
            <a:ext cx="1087218" cy="1090362"/>
            <a:chOff x="4925922" y="3127883"/>
            <a:chExt cx="1087218" cy="1090362"/>
          </a:xfrm>
        </p:grpSpPr>
        <p:grpSp>
          <p:nvGrpSpPr>
            <p:cNvPr id="49" name="组合 48"/>
            <p:cNvGrpSpPr/>
            <p:nvPr/>
          </p:nvGrpSpPr>
          <p:grpSpPr>
            <a:xfrm>
              <a:off x="4925922" y="3127883"/>
              <a:ext cx="1087218" cy="1090362"/>
              <a:chOff x="4584701" y="522287"/>
              <a:chExt cx="2744788" cy="2752726"/>
            </a:xfrm>
            <a:solidFill>
              <a:srgbClr val="202A36"/>
            </a:solidFill>
          </p:grpSpPr>
          <p:sp>
            <p:nvSpPr>
              <p:cNvPr id="50" name="Oval 5"/>
              <p:cNvSpPr>
                <a:spLocks noChangeArrowheads="1"/>
              </p:cNvSpPr>
              <p:nvPr/>
            </p:nvSpPr>
            <p:spPr bwMode="auto">
              <a:xfrm>
                <a:off x="4837113" y="774700"/>
                <a:ext cx="2238375" cy="2246313"/>
              </a:xfrm>
              <a:prstGeom prst="ellipse">
                <a:avLst/>
              </a:prstGeom>
              <a:solidFill>
                <a:srgbClr val="005DA2"/>
              </a:solidFill>
              <a:ln w="9525">
                <a:noFill/>
                <a:round/>
              </a:ln>
            </p:spPr>
            <p:txBody>
              <a:bodyPr vert="horz" wrap="square" lIns="91461" tIns="45731" rIns="91461" bIns="45731" numCol="1" anchor="t" anchorCtr="0" compatLnSpc="1"/>
              <a:lstStyle/>
              <a:p>
                <a:endParaRPr lang="zh-CN" altLang="en-US"/>
              </a:p>
            </p:txBody>
          </p:sp>
          <p:sp>
            <p:nvSpPr>
              <p:cNvPr id="51" name="Freeform 6"/>
              <p:cNvSpPr>
                <a:spLocks noEditPoints="1"/>
              </p:cNvSpPr>
              <p:nvPr/>
            </p:nvSpPr>
            <p:spPr bwMode="auto">
              <a:xfrm>
                <a:off x="4584701" y="522287"/>
                <a:ext cx="2744788" cy="2752726"/>
              </a:xfrm>
              <a:custGeom>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rgbClr val="0070C0"/>
              </a:solidFill>
              <a:ln w="9525">
                <a:noFill/>
                <a:round/>
              </a:ln>
            </p:spPr>
            <p:txBody>
              <a:bodyPr vert="horz" wrap="square" lIns="91461" tIns="45731" rIns="91461" bIns="45731" numCol="1" anchor="t" anchorCtr="0" compatLnSpc="1"/>
              <a:lstStyle/>
              <a:p>
                <a:endParaRPr lang="zh-CN" altLang="en-US"/>
              </a:p>
            </p:txBody>
          </p:sp>
        </p:grpSp>
        <p:sp>
          <p:nvSpPr>
            <p:cNvPr id="45" name="Freeform 8"/>
            <p:cNvSpPr>
              <a:spLocks noEditPoints="1"/>
            </p:cNvSpPr>
            <p:nvPr/>
          </p:nvSpPr>
          <p:spPr bwMode="auto">
            <a:xfrm rot="2925393">
              <a:off x="5311456" y="3399126"/>
              <a:ext cx="315519" cy="541101"/>
            </a:xfrm>
            <a:custGeom>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grpSp>
        <p:nvGrpSpPr>
          <p:cNvPr id="7" name="组合 6"/>
          <p:cNvGrpSpPr/>
          <p:nvPr/>
        </p:nvGrpSpPr>
        <p:grpSpPr>
          <a:xfrm>
            <a:off x="6501920" y="3127883"/>
            <a:ext cx="1087218" cy="1090362"/>
            <a:chOff x="6501920" y="3127883"/>
            <a:chExt cx="1087218" cy="1090362"/>
          </a:xfrm>
        </p:grpSpPr>
        <p:grpSp>
          <p:nvGrpSpPr>
            <p:cNvPr id="52" name="组合 51"/>
            <p:cNvGrpSpPr/>
            <p:nvPr/>
          </p:nvGrpSpPr>
          <p:grpSpPr>
            <a:xfrm>
              <a:off x="6501920" y="3127883"/>
              <a:ext cx="1087218" cy="1090362"/>
              <a:chOff x="4584701" y="522287"/>
              <a:chExt cx="2744788" cy="2752726"/>
            </a:xfrm>
            <a:solidFill>
              <a:srgbClr val="202A36"/>
            </a:solidFill>
          </p:grpSpPr>
          <p:sp>
            <p:nvSpPr>
              <p:cNvPr id="53" name="Oval 5"/>
              <p:cNvSpPr>
                <a:spLocks noChangeArrowheads="1"/>
              </p:cNvSpPr>
              <p:nvPr/>
            </p:nvSpPr>
            <p:spPr bwMode="auto">
              <a:xfrm>
                <a:off x="4837113" y="774700"/>
                <a:ext cx="2238375" cy="2246313"/>
              </a:xfrm>
              <a:prstGeom prst="ellipse">
                <a:avLst/>
              </a:prstGeom>
              <a:solidFill>
                <a:srgbClr val="005DA2"/>
              </a:solidFill>
              <a:ln w="9525">
                <a:noFill/>
                <a:round/>
              </a:ln>
            </p:spPr>
            <p:txBody>
              <a:bodyPr vert="horz" wrap="square" lIns="91461" tIns="45731" rIns="91461" bIns="45731" numCol="1" anchor="t" anchorCtr="0" compatLnSpc="1"/>
              <a:lstStyle/>
              <a:p>
                <a:endParaRPr lang="zh-CN" altLang="en-US"/>
              </a:p>
            </p:txBody>
          </p:sp>
          <p:sp>
            <p:nvSpPr>
              <p:cNvPr id="54" name="Freeform 6"/>
              <p:cNvSpPr>
                <a:spLocks noEditPoints="1"/>
              </p:cNvSpPr>
              <p:nvPr/>
            </p:nvSpPr>
            <p:spPr bwMode="auto">
              <a:xfrm>
                <a:off x="4584701" y="522287"/>
                <a:ext cx="2744788" cy="2752726"/>
              </a:xfrm>
              <a:custGeom>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rgbClr val="0070C0"/>
              </a:solidFill>
              <a:ln w="9525">
                <a:noFill/>
                <a:round/>
              </a:ln>
            </p:spPr>
            <p:txBody>
              <a:bodyPr vert="horz" wrap="square" lIns="91461" tIns="45731" rIns="91461" bIns="45731" numCol="1" anchor="t" anchorCtr="0" compatLnSpc="1"/>
              <a:lstStyle/>
              <a:p>
                <a:endParaRPr lang="zh-CN" altLang="en-US"/>
              </a:p>
            </p:txBody>
          </p:sp>
        </p:grpSp>
        <p:sp>
          <p:nvSpPr>
            <p:cNvPr id="70" name="Freeform 7"/>
            <p:cNvSpPr>
              <a:spLocks noEditPoints="1"/>
            </p:cNvSpPr>
            <p:nvPr/>
          </p:nvSpPr>
          <p:spPr bwMode="auto">
            <a:xfrm>
              <a:off x="6745384" y="3412804"/>
              <a:ext cx="583658" cy="491167"/>
            </a:xfrm>
            <a:custGeom>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grpSp>
        <p:nvGrpSpPr>
          <p:cNvPr id="9" name="组合 8"/>
          <p:cNvGrpSpPr/>
          <p:nvPr/>
        </p:nvGrpSpPr>
        <p:grpSpPr>
          <a:xfrm>
            <a:off x="8112954" y="3127883"/>
            <a:ext cx="1087218" cy="1090362"/>
            <a:chOff x="8112954" y="3127883"/>
            <a:chExt cx="1087218" cy="1090362"/>
          </a:xfrm>
        </p:grpSpPr>
        <p:grpSp>
          <p:nvGrpSpPr>
            <p:cNvPr id="55" name="组合 54"/>
            <p:cNvGrpSpPr/>
            <p:nvPr/>
          </p:nvGrpSpPr>
          <p:grpSpPr>
            <a:xfrm>
              <a:off x="8112954" y="3127883"/>
              <a:ext cx="1087218" cy="1090362"/>
              <a:chOff x="4584701" y="522287"/>
              <a:chExt cx="2744788" cy="2752726"/>
            </a:xfrm>
            <a:solidFill>
              <a:srgbClr val="202A36"/>
            </a:solidFill>
          </p:grpSpPr>
          <p:sp>
            <p:nvSpPr>
              <p:cNvPr id="56" name="Oval 5"/>
              <p:cNvSpPr>
                <a:spLocks noChangeArrowheads="1"/>
              </p:cNvSpPr>
              <p:nvPr/>
            </p:nvSpPr>
            <p:spPr bwMode="auto">
              <a:xfrm>
                <a:off x="4837113" y="774700"/>
                <a:ext cx="2238375" cy="2246313"/>
              </a:xfrm>
              <a:prstGeom prst="ellipse">
                <a:avLst/>
              </a:prstGeom>
              <a:solidFill>
                <a:schemeClr val="tx2"/>
              </a:solidFill>
              <a:ln w="9525">
                <a:noFill/>
                <a:round/>
              </a:ln>
            </p:spPr>
            <p:txBody>
              <a:bodyPr vert="horz" wrap="square" lIns="91461" tIns="45731" rIns="91461" bIns="45731" numCol="1" anchor="t" anchorCtr="0" compatLnSpc="1"/>
              <a:lstStyle/>
              <a:p>
                <a:endParaRPr lang="zh-CN" altLang="en-US"/>
              </a:p>
            </p:txBody>
          </p:sp>
          <p:sp>
            <p:nvSpPr>
              <p:cNvPr id="57" name="Freeform 6"/>
              <p:cNvSpPr>
                <a:spLocks noEditPoints="1"/>
              </p:cNvSpPr>
              <p:nvPr/>
            </p:nvSpPr>
            <p:spPr bwMode="auto">
              <a:xfrm>
                <a:off x="4584701" y="522287"/>
                <a:ext cx="2744788" cy="2752726"/>
              </a:xfrm>
              <a:custGeom>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rgbClr val="0070C0"/>
              </a:solidFill>
              <a:ln w="9525">
                <a:noFill/>
                <a:round/>
              </a:ln>
            </p:spPr>
            <p:txBody>
              <a:bodyPr vert="horz" wrap="square" lIns="91461" tIns="45731" rIns="91461" bIns="45731" numCol="1" anchor="t" anchorCtr="0" compatLnSpc="1"/>
              <a:lstStyle/>
              <a:p>
                <a:endParaRPr lang="zh-CN" altLang="en-US"/>
              </a:p>
            </p:txBody>
          </p:sp>
        </p:grpSp>
        <p:sp>
          <p:nvSpPr>
            <p:cNvPr id="71" name="Freeform 11"/>
            <p:cNvSpPr>
              <a:spLocks noEditPoints="1"/>
            </p:cNvSpPr>
            <p:nvPr/>
          </p:nvSpPr>
          <p:spPr bwMode="auto">
            <a:xfrm>
              <a:off x="8314768" y="3388737"/>
              <a:ext cx="682960" cy="537006"/>
            </a:xfrm>
            <a:custGeom>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grpSp>
        <p:nvGrpSpPr>
          <p:cNvPr id="11" name="组合 10"/>
          <p:cNvGrpSpPr/>
          <p:nvPr/>
        </p:nvGrpSpPr>
        <p:grpSpPr>
          <a:xfrm>
            <a:off x="9664021" y="3127883"/>
            <a:ext cx="1087218" cy="1090362"/>
            <a:chOff x="9664021" y="3127883"/>
            <a:chExt cx="1087218" cy="1090362"/>
          </a:xfrm>
        </p:grpSpPr>
        <p:grpSp>
          <p:nvGrpSpPr>
            <p:cNvPr id="58" name="组合 57"/>
            <p:cNvGrpSpPr/>
            <p:nvPr/>
          </p:nvGrpSpPr>
          <p:grpSpPr>
            <a:xfrm>
              <a:off x="9664021" y="3127883"/>
              <a:ext cx="1087218" cy="1090362"/>
              <a:chOff x="4584701" y="522287"/>
              <a:chExt cx="2744788" cy="2752726"/>
            </a:xfrm>
            <a:solidFill>
              <a:srgbClr val="202A36"/>
            </a:solidFill>
          </p:grpSpPr>
          <p:sp>
            <p:nvSpPr>
              <p:cNvPr id="59" name="Oval 5"/>
              <p:cNvSpPr>
                <a:spLocks noChangeArrowheads="1"/>
              </p:cNvSpPr>
              <p:nvPr/>
            </p:nvSpPr>
            <p:spPr bwMode="auto">
              <a:xfrm>
                <a:off x="4837113" y="774700"/>
                <a:ext cx="2238375" cy="2246313"/>
              </a:xfrm>
              <a:prstGeom prst="ellipse">
                <a:avLst/>
              </a:prstGeom>
              <a:solidFill>
                <a:srgbClr val="005DA2"/>
              </a:solidFill>
              <a:ln w="9525">
                <a:noFill/>
                <a:round/>
              </a:ln>
            </p:spPr>
            <p:txBody>
              <a:bodyPr vert="horz" wrap="square" lIns="91461" tIns="45731" rIns="91461" bIns="45731" numCol="1" anchor="t" anchorCtr="0" compatLnSpc="1"/>
              <a:lstStyle/>
              <a:p>
                <a:endParaRPr lang="zh-CN" altLang="en-US"/>
              </a:p>
            </p:txBody>
          </p:sp>
          <p:sp>
            <p:nvSpPr>
              <p:cNvPr id="60" name="Freeform 6"/>
              <p:cNvSpPr>
                <a:spLocks noEditPoints="1"/>
              </p:cNvSpPr>
              <p:nvPr/>
            </p:nvSpPr>
            <p:spPr bwMode="auto">
              <a:xfrm>
                <a:off x="4584701" y="522287"/>
                <a:ext cx="2744788" cy="2752726"/>
              </a:xfrm>
              <a:custGeom>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rgbClr val="0070C0"/>
              </a:solidFill>
              <a:ln w="9525">
                <a:noFill/>
                <a:round/>
              </a:ln>
            </p:spPr>
            <p:txBody>
              <a:bodyPr vert="horz" wrap="square" lIns="91461" tIns="45731" rIns="91461" bIns="45731" numCol="1" anchor="t" anchorCtr="0" compatLnSpc="1"/>
              <a:lstStyle/>
              <a:p>
                <a:endParaRPr lang="zh-CN" altLang="en-US"/>
              </a:p>
            </p:txBody>
          </p:sp>
        </p:grpSp>
        <p:sp>
          <p:nvSpPr>
            <p:cNvPr id="72" name="Freeform 12"/>
            <p:cNvSpPr>
              <a:spLocks noEditPoints="1"/>
            </p:cNvSpPr>
            <p:nvPr/>
          </p:nvSpPr>
          <p:spPr bwMode="auto">
            <a:xfrm>
              <a:off x="9932148" y="3350483"/>
              <a:ext cx="530956" cy="613517"/>
            </a:xfrm>
            <a:custGeom>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chemeClr val="bg1"/>
            </a:solidFill>
            <a:ln w="9525">
              <a:noFill/>
              <a:round/>
            </a:ln>
          </p:spPr>
          <p:txBody>
            <a:bodyPr vert="horz" wrap="square" lIns="91461" tIns="45731" rIns="91461" bIns="45731" numCol="1" anchor="t" anchorCtr="0" compatLnSpc="1"/>
            <a:lstStyle/>
            <a:p>
              <a:endParaRPr lang="zh-CN" altLang="en-US"/>
            </a:p>
          </p:txBody>
        </p:sp>
      </p:grpSp>
      <p:grpSp>
        <p:nvGrpSpPr>
          <p:cNvPr id="61" name="组合 60"/>
          <p:cNvGrpSpPr/>
          <p:nvPr/>
        </p:nvGrpSpPr>
        <p:grpSpPr>
          <a:xfrm>
            <a:off x="0" y="6526138"/>
            <a:ext cx="12198350" cy="333450"/>
            <a:chOff x="0" y="6526138"/>
            <a:chExt cx="12198350" cy="333450"/>
          </a:xfrm>
        </p:grpSpPr>
        <p:sp>
          <p:nvSpPr>
            <p:cNvPr id="62" name="矩形 61"/>
            <p:cNvSpPr/>
            <p:nvPr/>
          </p:nvSpPr>
          <p:spPr>
            <a:xfrm>
              <a:off x="0" y="6526138"/>
              <a:ext cx="7323311" cy="33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4875039" y="6526138"/>
              <a:ext cx="7323311" cy="33345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4960294" y="773500"/>
            <a:ext cx="2641187" cy="1625063"/>
            <a:chOff x="4960294" y="773500"/>
            <a:chExt cx="2641187" cy="1625063"/>
          </a:xfrm>
        </p:grpSpPr>
        <p:sp>
          <p:nvSpPr>
            <p:cNvPr id="38" name="任意多边形 37"/>
            <p:cNvSpPr/>
            <p:nvPr/>
          </p:nvSpPr>
          <p:spPr>
            <a:xfrm>
              <a:off x="4960294" y="773500"/>
              <a:ext cx="2641187" cy="1625063"/>
            </a:xfrm>
            <a:custGeom>
              <a:gdLst>
                <a:gd name="connsiteX0" fmla="*/ 863600 w 1792827"/>
                <a:gd name="connsiteY0" fmla="*/ 0 h 1103086"/>
                <a:gd name="connsiteX1" fmla="*/ 1347060 w 1792827"/>
                <a:gd name="connsiteY1" fmla="*/ 370853 h 1103086"/>
                <a:gd name="connsiteX2" fmla="*/ 1351590 w 1792827"/>
                <a:gd name="connsiteY2" fmla="*/ 413148 h 1103086"/>
                <a:gd name="connsiteX3" fmla="*/ 1422712 w 1792827"/>
                <a:gd name="connsiteY3" fmla="*/ 406400 h 1103086"/>
                <a:gd name="connsiteX4" fmla="*/ 1792827 w 1792827"/>
                <a:gd name="connsiteY4" fmla="*/ 754743 h 1103086"/>
                <a:gd name="connsiteX5" fmla="*/ 1422712 w 1792827"/>
                <a:gd name="connsiteY5" fmla="*/ 1103086 h 1103086"/>
                <a:gd name="connsiteX6" fmla="*/ 450111 w 1792827"/>
                <a:gd name="connsiteY6" fmla="*/ 1103086 h 1103086"/>
                <a:gd name="connsiteX7" fmla="*/ 450111 w 1792827"/>
                <a:gd name="connsiteY7" fmla="*/ 1094430 h 1103086"/>
                <a:gd name="connsiteX8" fmla="*/ 444706 w 1792827"/>
                <a:gd name="connsiteY8" fmla="*/ 1096009 h 1103086"/>
                <a:gd name="connsiteX9" fmla="*/ 370115 w 1792827"/>
                <a:gd name="connsiteY9" fmla="*/ 1103086 h 1103086"/>
                <a:gd name="connsiteX10" fmla="*/ 0 w 1792827"/>
                <a:gd name="connsiteY10" fmla="*/ 754743 h 1103086"/>
                <a:gd name="connsiteX11" fmla="*/ 370115 w 1792827"/>
                <a:gd name="connsiteY11" fmla="*/ 406400 h 1103086"/>
                <a:gd name="connsiteX12" fmla="*/ 376270 w 1792827"/>
                <a:gd name="connsiteY12" fmla="*/ 406984 h 1103086"/>
                <a:gd name="connsiteX13" fmla="*/ 380140 w 1792827"/>
                <a:gd name="connsiteY13" fmla="*/ 370853 h 1103086"/>
                <a:gd name="connsiteX14" fmla="*/ 863600 w 1792827"/>
                <a:gd name="connsiteY14" fmla="*/ 0 h 110308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827" h="1103086">
                  <a:moveTo>
                    <a:pt x="863600" y="0"/>
                  </a:moveTo>
                  <a:cubicBezTo>
                    <a:pt x="1102077" y="0"/>
                    <a:pt x="1301044" y="159207"/>
                    <a:pt x="1347060" y="370853"/>
                  </a:cubicBezTo>
                  <a:lnTo>
                    <a:pt x="1351590" y="413148"/>
                  </a:lnTo>
                  <a:lnTo>
                    <a:pt x="1422712" y="406400"/>
                  </a:lnTo>
                  <a:cubicBezTo>
                    <a:pt x="1627121" y="406400"/>
                    <a:pt x="1792827" y="562358"/>
                    <a:pt x="1792827" y="754743"/>
                  </a:cubicBezTo>
                  <a:cubicBezTo>
                    <a:pt x="1792827" y="947128"/>
                    <a:pt x="1627121" y="1103086"/>
                    <a:pt x="1422712" y="1103086"/>
                  </a:cubicBezTo>
                  <a:lnTo>
                    <a:pt x="450111" y="1103086"/>
                  </a:lnTo>
                  <a:lnTo>
                    <a:pt x="450111" y="1094430"/>
                  </a:lnTo>
                  <a:lnTo>
                    <a:pt x="444706" y="1096009"/>
                  </a:lnTo>
                  <a:cubicBezTo>
                    <a:pt x="420613" y="1100649"/>
                    <a:pt x="395666" y="1103086"/>
                    <a:pt x="370115" y="1103086"/>
                  </a:cubicBezTo>
                  <a:cubicBezTo>
                    <a:pt x="165706" y="1103086"/>
                    <a:pt x="0" y="947128"/>
                    <a:pt x="0" y="754743"/>
                  </a:cubicBezTo>
                  <a:cubicBezTo>
                    <a:pt x="0" y="562358"/>
                    <a:pt x="165706" y="406400"/>
                    <a:pt x="370115" y="406400"/>
                  </a:cubicBezTo>
                  <a:lnTo>
                    <a:pt x="376270" y="406984"/>
                  </a:lnTo>
                  <a:lnTo>
                    <a:pt x="380140" y="370853"/>
                  </a:lnTo>
                  <a:cubicBezTo>
                    <a:pt x="426156" y="159207"/>
                    <a:pt x="625123" y="0"/>
                    <a:pt x="863600" y="0"/>
                  </a:cubicBezTo>
                  <a:close/>
                </a:path>
              </a:pathLst>
            </a:custGeom>
            <a:solidFill>
              <a:srgbClr val="F79646"/>
            </a:solidFill>
            <a:ln>
              <a:solidFill>
                <a:schemeClr val="bg1"/>
              </a:solidFill>
            </a:ln>
            <a:effectLst>
              <a:outerShdw blurRad="228600" dist="1651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59"/>
            <p:cNvSpPr txBox="1">
              <a:spLocks noChangeArrowheads="1"/>
            </p:cNvSpPr>
            <p:nvPr/>
          </p:nvSpPr>
          <p:spPr bwMode="auto">
            <a:xfrm flipH="1">
              <a:off x="5244081" y="1353866"/>
              <a:ext cx="2159323" cy="830997"/>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b="1" kern="0">
                  <a:solidFill>
                    <a:schemeClr val="bg1"/>
                  </a:solidFill>
                  <a:latin typeface="微软雅黑" panose="020b0503020204020204" pitchFamily="34" charset="-122"/>
                  <a:ea typeface="微软雅黑" panose="020b0503020204020204" pitchFamily="34" charset="-122"/>
                </a:rPr>
                <a:t>目录 </a:t>
              </a:r>
              <a:r>
                <a:rPr lang="en-US" altLang="zh-CN" b="1" kern="0">
                  <a:solidFill>
                    <a:schemeClr val="bg1"/>
                  </a:solidFill>
                  <a:latin typeface="微软雅黑" panose="020b0503020204020204" pitchFamily="34" charset="-122"/>
                  <a:ea typeface="微软雅黑" panose="020b0503020204020204" pitchFamily="34" charset="-122"/>
                </a:rPr>
                <a:t>/ </a:t>
              </a:r>
            </a:p>
            <a:p>
              <a:pPr algn="ctr">
                <a:defRPr/>
              </a:pPr>
              <a:r>
                <a:rPr lang="en-US" altLang="zh-CN" kern="0">
                  <a:solidFill>
                    <a:schemeClr val="bg1"/>
                  </a:solidFill>
                  <a:latin typeface="微软雅黑" panose="020b0503020204020204" pitchFamily="34" charset="-122"/>
                  <a:ea typeface="微软雅黑" panose="020b0503020204020204" pitchFamily="34" charset="-122"/>
                </a:rPr>
                <a:t>CONTENTS</a:t>
              </a:r>
              <a:endParaRPr lang="en-US" altLang="ko-KR" kern="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50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50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1000"/>
                                        <p:tgtEl>
                                          <p:spTgt spid="42"/>
                                        </p:tgtEl>
                                      </p:cBhvr>
                                    </p:animEffect>
                                    <p:anim calcmode="lin" valueType="num">
                                      <p:cBhvr>
                                        <p:cTn id="18" dur="1000" fill="hold"/>
                                        <p:tgtEl>
                                          <p:spTgt spid="42"/>
                                        </p:tgtEl>
                                        <p:attrNameLst>
                                          <p:attrName>ppt_x</p:attrName>
                                        </p:attrNameLst>
                                      </p:cBhvr>
                                      <p:tavLst>
                                        <p:tav tm="0">
                                          <p:val>
                                            <p:strVal val="#ppt_x"/>
                                          </p:val>
                                        </p:tav>
                                        <p:tav tm="100000">
                                          <p:val>
                                            <p:strVal val="#ppt_x"/>
                                          </p:val>
                                        </p:tav>
                                      </p:tavLst>
                                    </p:anim>
                                    <p:anim calcmode="lin" valueType="num">
                                      <p:cBhvr>
                                        <p:cTn id="19" dur="1000" fill="hold"/>
                                        <p:tgtEl>
                                          <p:spTgt spid="42"/>
                                        </p:tgtEl>
                                        <p:attrNameLst>
                                          <p:attrName>ppt_y</p:attrName>
                                        </p:attrNameLst>
                                      </p:cBhvr>
                                      <p:tavLst>
                                        <p:tav tm="0">
                                          <p:val>
                                            <p:strVal val="#ppt_y-.1"/>
                                          </p:val>
                                        </p:tav>
                                        <p:tav tm="100000">
                                          <p:val>
                                            <p:strVal val="#ppt_y"/>
                                          </p:val>
                                        </p:tav>
                                      </p:tavLst>
                                    </p:anim>
                                  </p:childTnLst>
                                </p:cTn>
                              </p:par>
                              <p:par>
                                <p:cTn id="20" presetID="23" presetClass="entr" presetSubtype="16" fill="hold" nodeType="withEffect">
                                  <p:stCondLst>
                                    <p:cond delay="125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childTnLst>
                                </p:cTn>
                              </p:par>
                              <p:par>
                                <p:cTn id="24" presetID="6" presetClass="emph" presetSubtype="0" autoRev="1" fill="hold" nodeType="withEffect">
                                  <p:stCondLst>
                                    <p:cond delay="1500"/>
                                  </p:stCondLst>
                                  <p:childTnLst>
                                    <p:animScale>
                                      <p:cBhvr>
                                        <p:cTn id="25" dur="200" fill="hold"/>
                                        <p:tgtEl>
                                          <p:spTgt spid="3"/>
                                        </p:tgtEl>
                                      </p:cBhvr>
                                      <p:by x="105000" y="105000"/>
                                    </p:animScale>
                                  </p:childTnLst>
                                </p:cTn>
                              </p:par>
                              <p:par>
                                <p:cTn id="26" presetID="42" presetClass="entr" presetSubtype="0" fill="hold" grpId="0" nodeType="withEffect">
                                  <p:stCondLst>
                                    <p:cond delay="175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par>
                                <p:cTn id="31" presetID="23" presetClass="entr" presetSubtype="16" fill="hold" nodeType="withEffect">
                                  <p:stCondLst>
                                    <p:cond delay="2250"/>
                                  </p:stCondLst>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ppt_w</p:attrName>
                                        </p:attrNameLst>
                                      </p:cBhvr>
                                      <p:tavLst>
                                        <p:tav tm="0">
                                          <p:val>
                                            <p:fltVal val="0"/>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childTnLst>
                                </p:cTn>
                              </p:par>
                              <p:par>
                                <p:cTn id="35" presetID="6" presetClass="emph" presetSubtype="0" autoRev="1" fill="hold" nodeType="withEffect">
                                  <p:stCondLst>
                                    <p:cond delay="2500"/>
                                  </p:stCondLst>
                                  <p:childTnLst>
                                    <p:animScale>
                                      <p:cBhvr>
                                        <p:cTn id="36" dur="200" fill="hold"/>
                                        <p:tgtEl>
                                          <p:spTgt spid="4"/>
                                        </p:tgtEl>
                                      </p:cBhvr>
                                      <p:by x="105000" y="105000"/>
                                    </p:animScale>
                                  </p:childTnLst>
                                </p:cTn>
                              </p:par>
                              <p:par>
                                <p:cTn id="37" presetID="42" presetClass="entr" presetSubtype="0" fill="hold" grpId="0" nodeType="withEffect">
                                  <p:stCondLst>
                                    <p:cond delay="275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anim calcmode="lin" valueType="num">
                                      <p:cBhvr>
                                        <p:cTn id="40" dur="500" fill="hold"/>
                                        <p:tgtEl>
                                          <p:spTgt spid="8"/>
                                        </p:tgtEl>
                                        <p:attrNameLst>
                                          <p:attrName>ppt_x</p:attrName>
                                        </p:attrNameLst>
                                      </p:cBhvr>
                                      <p:tavLst>
                                        <p:tav tm="0">
                                          <p:val>
                                            <p:strVal val="#ppt_x"/>
                                          </p:val>
                                        </p:tav>
                                        <p:tav tm="100000">
                                          <p:val>
                                            <p:strVal val="#ppt_x"/>
                                          </p:val>
                                        </p:tav>
                                      </p:tavLst>
                                    </p:anim>
                                    <p:anim calcmode="lin" valueType="num">
                                      <p:cBhvr>
                                        <p:cTn id="41" dur="500" fill="hold"/>
                                        <p:tgtEl>
                                          <p:spTgt spid="8"/>
                                        </p:tgtEl>
                                        <p:attrNameLst>
                                          <p:attrName>ppt_y</p:attrName>
                                        </p:attrNameLst>
                                      </p:cBhvr>
                                      <p:tavLst>
                                        <p:tav tm="0">
                                          <p:val>
                                            <p:strVal val="#ppt_y+.1"/>
                                          </p:val>
                                        </p:tav>
                                        <p:tav tm="100000">
                                          <p:val>
                                            <p:strVal val="#ppt_y"/>
                                          </p:val>
                                        </p:tav>
                                      </p:tavLst>
                                    </p:anim>
                                  </p:childTnLst>
                                </p:cTn>
                              </p:par>
                              <p:par>
                                <p:cTn id="42" presetID="23" presetClass="entr" presetSubtype="16" fill="hold" nodeType="withEffect">
                                  <p:stCondLst>
                                    <p:cond delay="325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childTnLst>
                                </p:cTn>
                              </p:par>
                              <p:par>
                                <p:cTn id="46" presetID="6" presetClass="emph" presetSubtype="0" autoRev="1" fill="hold" nodeType="withEffect">
                                  <p:stCondLst>
                                    <p:cond delay="3500"/>
                                  </p:stCondLst>
                                  <p:childTnLst>
                                    <p:animScale>
                                      <p:cBhvr>
                                        <p:cTn id="47" dur="200" fill="hold"/>
                                        <p:tgtEl>
                                          <p:spTgt spid="5"/>
                                        </p:tgtEl>
                                      </p:cBhvr>
                                      <p:by x="105000" y="105000"/>
                                    </p:animScale>
                                  </p:childTnLst>
                                </p:cTn>
                              </p:par>
                              <p:par>
                                <p:cTn id="48" presetID="42" presetClass="entr" presetSubtype="0" fill="hold" grpId="0" nodeType="withEffect">
                                  <p:stCondLst>
                                    <p:cond delay="375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anim calcmode="lin" valueType="num">
                                      <p:cBhvr>
                                        <p:cTn id="51" dur="500" fill="hold"/>
                                        <p:tgtEl>
                                          <p:spTgt spid="10"/>
                                        </p:tgtEl>
                                        <p:attrNameLst>
                                          <p:attrName>ppt_x</p:attrName>
                                        </p:attrNameLst>
                                      </p:cBhvr>
                                      <p:tavLst>
                                        <p:tav tm="0">
                                          <p:val>
                                            <p:strVal val="#ppt_x"/>
                                          </p:val>
                                        </p:tav>
                                        <p:tav tm="100000">
                                          <p:val>
                                            <p:strVal val="#ppt_x"/>
                                          </p:val>
                                        </p:tav>
                                      </p:tavLst>
                                    </p:anim>
                                    <p:anim calcmode="lin" valueType="num">
                                      <p:cBhvr>
                                        <p:cTn id="52" dur="500" fill="hold"/>
                                        <p:tgtEl>
                                          <p:spTgt spid="10"/>
                                        </p:tgtEl>
                                        <p:attrNameLst>
                                          <p:attrName>ppt_y</p:attrName>
                                        </p:attrNameLst>
                                      </p:cBhvr>
                                      <p:tavLst>
                                        <p:tav tm="0">
                                          <p:val>
                                            <p:strVal val="#ppt_y+.1"/>
                                          </p:val>
                                        </p:tav>
                                        <p:tav tm="100000">
                                          <p:val>
                                            <p:strVal val="#ppt_y"/>
                                          </p:val>
                                        </p:tav>
                                      </p:tavLst>
                                    </p:anim>
                                  </p:childTnLst>
                                </p:cTn>
                              </p:par>
                              <p:par>
                                <p:cTn id="53" presetID="23" presetClass="entr" presetSubtype="16" fill="hold" nodeType="withEffect">
                                  <p:stCondLst>
                                    <p:cond delay="4250"/>
                                  </p:stCondLst>
                                  <p:childTnLst>
                                    <p:set>
                                      <p:cBhvr>
                                        <p:cTn id="54" dur="1" fill="hold">
                                          <p:stCondLst>
                                            <p:cond delay="0"/>
                                          </p:stCondLst>
                                        </p:cTn>
                                        <p:tgtEl>
                                          <p:spTgt spid="7"/>
                                        </p:tgtEl>
                                        <p:attrNameLst>
                                          <p:attrName>style.visibility</p:attrName>
                                        </p:attrNameLst>
                                      </p:cBhvr>
                                      <p:to>
                                        <p:strVal val="visible"/>
                                      </p:to>
                                    </p:set>
                                    <p:anim calcmode="lin" valueType="num">
                                      <p:cBhvr>
                                        <p:cTn id="55" dur="500" fill="hold"/>
                                        <p:tgtEl>
                                          <p:spTgt spid="7"/>
                                        </p:tgtEl>
                                        <p:attrNameLst>
                                          <p:attrName>ppt_w</p:attrName>
                                        </p:attrNameLst>
                                      </p:cBhvr>
                                      <p:tavLst>
                                        <p:tav tm="0">
                                          <p:val>
                                            <p:fltVal val="0"/>
                                          </p:val>
                                        </p:tav>
                                        <p:tav tm="100000">
                                          <p:val>
                                            <p:strVal val="#ppt_w"/>
                                          </p:val>
                                        </p:tav>
                                      </p:tavLst>
                                    </p:anim>
                                    <p:anim calcmode="lin" valueType="num">
                                      <p:cBhvr>
                                        <p:cTn id="56" dur="500" fill="hold"/>
                                        <p:tgtEl>
                                          <p:spTgt spid="7"/>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4500"/>
                                  </p:stCondLst>
                                  <p:childTnLst>
                                    <p:animScale>
                                      <p:cBhvr>
                                        <p:cTn id="58" dur="200" fill="hold"/>
                                        <p:tgtEl>
                                          <p:spTgt spid="7"/>
                                        </p:tgtEl>
                                      </p:cBhvr>
                                      <p:by x="105000" y="105000"/>
                                    </p:animScale>
                                  </p:childTnLst>
                                </p:cTn>
                              </p:par>
                              <p:par>
                                <p:cTn id="59" presetID="42" presetClass="entr" presetSubtype="0" fill="hold" grpId="0" nodeType="withEffect">
                                  <p:stCondLst>
                                    <p:cond delay="475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anim calcmode="lin" valueType="num">
                                      <p:cBhvr>
                                        <p:cTn id="62" dur="500" fill="hold"/>
                                        <p:tgtEl>
                                          <p:spTgt spid="12"/>
                                        </p:tgtEl>
                                        <p:attrNameLst>
                                          <p:attrName>ppt_x</p:attrName>
                                        </p:attrNameLst>
                                      </p:cBhvr>
                                      <p:tavLst>
                                        <p:tav tm="0">
                                          <p:val>
                                            <p:strVal val="#ppt_x"/>
                                          </p:val>
                                        </p:tav>
                                        <p:tav tm="100000">
                                          <p:val>
                                            <p:strVal val="#ppt_x"/>
                                          </p:val>
                                        </p:tav>
                                      </p:tavLst>
                                    </p:anim>
                                    <p:anim calcmode="lin" valueType="num">
                                      <p:cBhvr>
                                        <p:cTn id="63" dur="500" fill="hold"/>
                                        <p:tgtEl>
                                          <p:spTgt spid="12"/>
                                        </p:tgtEl>
                                        <p:attrNameLst>
                                          <p:attrName>ppt_y</p:attrName>
                                        </p:attrNameLst>
                                      </p:cBhvr>
                                      <p:tavLst>
                                        <p:tav tm="0">
                                          <p:val>
                                            <p:strVal val="#ppt_y+.1"/>
                                          </p:val>
                                        </p:tav>
                                        <p:tav tm="100000">
                                          <p:val>
                                            <p:strVal val="#ppt_y"/>
                                          </p:val>
                                        </p:tav>
                                      </p:tavLst>
                                    </p:anim>
                                  </p:childTnLst>
                                </p:cTn>
                              </p:par>
                              <p:par>
                                <p:cTn id="64" presetID="23" presetClass="entr" presetSubtype="16" fill="hold" nodeType="withEffect">
                                  <p:stCondLst>
                                    <p:cond delay="5250"/>
                                  </p:stCondLst>
                                  <p:childTnLst>
                                    <p:set>
                                      <p:cBhvr>
                                        <p:cTn id="65" dur="1" fill="hold">
                                          <p:stCondLst>
                                            <p:cond delay="0"/>
                                          </p:stCondLst>
                                        </p:cTn>
                                        <p:tgtEl>
                                          <p:spTgt spid="9"/>
                                        </p:tgtEl>
                                        <p:attrNameLst>
                                          <p:attrName>style.visibility</p:attrName>
                                        </p:attrNameLst>
                                      </p:cBhvr>
                                      <p:to>
                                        <p:strVal val="visible"/>
                                      </p:to>
                                    </p:set>
                                    <p:anim calcmode="lin" valueType="num">
                                      <p:cBhvr>
                                        <p:cTn id="66" dur="500" fill="hold"/>
                                        <p:tgtEl>
                                          <p:spTgt spid="9"/>
                                        </p:tgtEl>
                                        <p:attrNameLst>
                                          <p:attrName>ppt_w</p:attrName>
                                        </p:attrNameLst>
                                      </p:cBhvr>
                                      <p:tavLst>
                                        <p:tav tm="0">
                                          <p:val>
                                            <p:fltVal val="0"/>
                                          </p:val>
                                        </p:tav>
                                        <p:tav tm="100000">
                                          <p:val>
                                            <p:strVal val="#ppt_w"/>
                                          </p:val>
                                        </p:tav>
                                      </p:tavLst>
                                    </p:anim>
                                    <p:anim calcmode="lin" valueType="num">
                                      <p:cBhvr>
                                        <p:cTn id="67" dur="500" fill="hold"/>
                                        <p:tgtEl>
                                          <p:spTgt spid="9"/>
                                        </p:tgtEl>
                                        <p:attrNameLst>
                                          <p:attrName>ppt_h</p:attrName>
                                        </p:attrNameLst>
                                      </p:cBhvr>
                                      <p:tavLst>
                                        <p:tav tm="0">
                                          <p:val>
                                            <p:fltVal val="0"/>
                                          </p:val>
                                        </p:tav>
                                        <p:tav tm="100000">
                                          <p:val>
                                            <p:strVal val="#ppt_h"/>
                                          </p:val>
                                        </p:tav>
                                      </p:tavLst>
                                    </p:anim>
                                  </p:childTnLst>
                                </p:cTn>
                              </p:par>
                              <p:par>
                                <p:cTn id="68" presetID="6" presetClass="emph" presetSubtype="0" autoRev="1" fill="hold" nodeType="withEffect">
                                  <p:stCondLst>
                                    <p:cond delay="5500"/>
                                  </p:stCondLst>
                                  <p:childTnLst>
                                    <p:animScale>
                                      <p:cBhvr>
                                        <p:cTn id="69" dur="200" fill="hold"/>
                                        <p:tgtEl>
                                          <p:spTgt spid="9"/>
                                        </p:tgtEl>
                                      </p:cBhvr>
                                      <p:by x="105000" y="105000"/>
                                    </p:animScale>
                                  </p:childTnLst>
                                </p:cTn>
                              </p:par>
                              <p:par>
                                <p:cTn id="70" presetID="42" presetClass="entr" presetSubtype="0" fill="hold" grpId="0" nodeType="withEffect">
                                  <p:stCondLst>
                                    <p:cond delay="575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500"/>
                                        <p:tgtEl>
                                          <p:spTgt spid="14"/>
                                        </p:tgtEl>
                                      </p:cBhvr>
                                    </p:animEffect>
                                    <p:anim calcmode="lin" valueType="num">
                                      <p:cBhvr>
                                        <p:cTn id="73" dur="500" fill="hold"/>
                                        <p:tgtEl>
                                          <p:spTgt spid="14"/>
                                        </p:tgtEl>
                                        <p:attrNameLst>
                                          <p:attrName>ppt_x</p:attrName>
                                        </p:attrNameLst>
                                      </p:cBhvr>
                                      <p:tavLst>
                                        <p:tav tm="0">
                                          <p:val>
                                            <p:strVal val="#ppt_x"/>
                                          </p:val>
                                        </p:tav>
                                        <p:tav tm="100000">
                                          <p:val>
                                            <p:strVal val="#ppt_x"/>
                                          </p:val>
                                        </p:tav>
                                      </p:tavLst>
                                    </p:anim>
                                    <p:anim calcmode="lin" valueType="num">
                                      <p:cBhvr>
                                        <p:cTn id="74" dur="500" fill="hold"/>
                                        <p:tgtEl>
                                          <p:spTgt spid="14"/>
                                        </p:tgtEl>
                                        <p:attrNameLst>
                                          <p:attrName>ppt_y</p:attrName>
                                        </p:attrNameLst>
                                      </p:cBhvr>
                                      <p:tavLst>
                                        <p:tav tm="0">
                                          <p:val>
                                            <p:strVal val="#ppt_y+.1"/>
                                          </p:val>
                                        </p:tav>
                                        <p:tav tm="100000">
                                          <p:val>
                                            <p:strVal val="#ppt_y"/>
                                          </p:val>
                                        </p:tav>
                                      </p:tavLst>
                                    </p:anim>
                                  </p:childTnLst>
                                </p:cTn>
                              </p:par>
                              <p:par>
                                <p:cTn id="75" presetID="23" presetClass="entr" presetSubtype="16" fill="hold" nodeType="withEffect">
                                  <p:stCondLst>
                                    <p:cond delay="6250"/>
                                  </p:stCondLst>
                                  <p:childTnLst>
                                    <p:set>
                                      <p:cBhvr>
                                        <p:cTn id="76" dur="1" fill="hold">
                                          <p:stCondLst>
                                            <p:cond delay="0"/>
                                          </p:stCondLst>
                                        </p:cTn>
                                        <p:tgtEl>
                                          <p:spTgt spid="11"/>
                                        </p:tgtEl>
                                        <p:attrNameLst>
                                          <p:attrName>style.visibility</p:attrName>
                                        </p:attrNameLst>
                                      </p:cBhvr>
                                      <p:to>
                                        <p:strVal val="visible"/>
                                      </p:to>
                                    </p:set>
                                    <p:anim calcmode="lin" valueType="num">
                                      <p:cBhvr>
                                        <p:cTn id="77" dur="500" fill="hold"/>
                                        <p:tgtEl>
                                          <p:spTgt spid="11"/>
                                        </p:tgtEl>
                                        <p:attrNameLst>
                                          <p:attrName>ppt_w</p:attrName>
                                        </p:attrNameLst>
                                      </p:cBhvr>
                                      <p:tavLst>
                                        <p:tav tm="0">
                                          <p:val>
                                            <p:fltVal val="0"/>
                                          </p:val>
                                        </p:tav>
                                        <p:tav tm="100000">
                                          <p:val>
                                            <p:strVal val="#ppt_w"/>
                                          </p:val>
                                        </p:tav>
                                      </p:tavLst>
                                    </p:anim>
                                    <p:anim calcmode="lin" valueType="num">
                                      <p:cBhvr>
                                        <p:cTn id="78" dur="500" fill="hold"/>
                                        <p:tgtEl>
                                          <p:spTgt spid="11"/>
                                        </p:tgtEl>
                                        <p:attrNameLst>
                                          <p:attrName>ppt_h</p:attrName>
                                        </p:attrNameLst>
                                      </p:cBhvr>
                                      <p:tavLst>
                                        <p:tav tm="0">
                                          <p:val>
                                            <p:fltVal val="0"/>
                                          </p:val>
                                        </p:tav>
                                        <p:tav tm="100000">
                                          <p:val>
                                            <p:strVal val="#ppt_h"/>
                                          </p:val>
                                        </p:tav>
                                      </p:tavLst>
                                    </p:anim>
                                  </p:childTnLst>
                                </p:cTn>
                              </p:par>
                              <p:par>
                                <p:cTn id="79" presetID="6" presetClass="emph" presetSubtype="0" autoRev="1" fill="hold" nodeType="withEffect">
                                  <p:stCondLst>
                                    <p:cond delay="6500"/>
                                  </p:stCondLst>
                                  <p:childTnLst>
                                    <p:animScale>
                                      <p:cBhvr>
                                        <p:cTn id="80" dur="200" fill="hold"/>
                                        <p:tgtEl>
                                          <p:spTgt spid="11"/>
                                        </p:tgtEl>
                                      </p:cBhvr>
                                      <p:by x="105000" y="105000"/>
                                    </p:animScale>
                                  </p:childTnLst>
                                </p:cTn>
                              </p:par>
                              <p:par>
                                <p:cTn id="81" presetID="42" presetClass="entr" presetSubtype="0" fill="hold" grpId="0" nodeType="withEffect">
                                  <p:stCondLst>
                                    <p:cond delay="675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anim calcmode="lin" valueType="num">
                                      <p:cBhvr>
                                        <p:cTn id="84" dur="500" fill="hold"/>
                                        <p:tgtEl>
                                          <p:spTgt spid="24"/>
                                        </p:tgtEl>
                                        <p:attrNameLst>
                                          <p:attrName>ppt_x</p:attrName>
                                        </p:attrNameLst>
                                      </p:cBhvr>
                                      <p:tavLst>
                                        <p:tav tm="0">
                                          <p:val>
                                            <p:strVal val="#ppt_x"/>
                                          </p:val>
                                        </p:tav>
                                        <p:tav tm="100000">
                                          <p:val>
                                            <p:strVal val="#ppt_x"/>
                                          </p:val>
                                        </p:tav>
                                      </p:tavLst>
                                    </p:anim>
                                    <p:anim calcmode="lin" valueType="num">
                                      <p:cBhvr>
                                        <p:cTn id="85"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24" grpId="0"/>
      <p:bldP spid="39" grpId="0" animBg="1"/>
      <p:bldP spid="42" grpId="0" animBg="1"/>
    </p:bldLst>
  </p:timing>
</p:sld>
</file>

<file path=ppt/slides/slide2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2" name="文本框 2"/>
          <p:cNvSpPr txBox="1"/>
          <p:nvPr/>
        </p:nvSpPr>
        <p:spPr>
          <a:xfrm>
            <a:off x="1541858" y="170270"/>
            <a:ext cx="2829125" cy="646331"/>
          </a:xfrm>
          <a:prstGeom prst="rect">
            <a:avLst/>
          </a:prstGeom>
          <a:noFill/>
        </p:spPr>
        <p:txBody>
          <a:bodyPr wrap="square" rtlCol="0">
            <a:spAutoFit/>
          </a:bodyPr>
          <a:lstStyle/>
          <a:p>
            <a:pPr algn="ctr"/>
            <a:r>
              <a:rPr lang="zh-CN" altLang="en-US" sz="3600" b="1">
                <a:solidFill>
                  <a:srgbClr val="005DA2"/>
                </a:solidFill>
                <a:latin typeface="微软雅黑" panose="020b0503020204020204" pitchFamily="34" charset="-122"/>
                <a:ea typeface="微软雅黑" panose="020b0503020204020204" pitchFamily="34" charset="-122"/>
              </a:rPr>
              <a:t>应用前景</a:t>
            </a:r>
          </a:p>
        </p:txBody>
      </p:sp>
      <p:cxnSp>
        <p:nvCxnSpPr>
          <p:cNvPr id="3" name="直接连接符 2"/>
          <p:cNvCxnSpPr/>
          <p:nvPr/>
        </p:nvCxnSpPr>
        <p:spPr>
          <a:xfrm>
            <a:off x="0" y="897265"/>
            <a:ext cx="1219835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66" y="-13642"/>
            <a:ext cx="1366612" cy="964903"/>
          </a:xfrm>
          <a:prstGeom prst="rect">
            <a:avLst/>
          </a:prstGeom>
        </p:spPr>
      </p:pic>
      <p:grpSp>
        <p:nvGrpSpPr>
          <p:cNvPr id="5" name="组合 4"/>
          <p:cNvGrpSpPr/>
          <p:nvPr/>
        </p:nvGrpSpPr>
        <p:grpSpPr>
          <a:xfrm>
            <a:off x="0" y="6526138"/>
            <a:ext cx="12198350" cy="333450"/>
            <a:chOff x="0" y="6526138"/>
            <a:chExt cx="12198350" cy="333450"/>
          </a:xfrm>
        </p:grpSpPr>
        <p:sp>
          <p:nvSpPr>
            <p:cNvPr id="6" name="矩形 5"/>
            <p:cNvSpPr/>
            <p:nvPr/>
          </p:nvSpPr>
          <p:spPr>
            <a:xfrm>
              <a:off x="0" y="6526138"/>
              <a:ext cx="7323311" cy="33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75039" y="6526138"/>
              <a:ext cx="7323311" cy="33345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AutoShape 3"/>
          <p:cNvSpPr>
            <a:spLocks noChangeAspect="1" noChangeArrowheads="1" noTextEdit="1"/>
          </p:cNvSpPr>
          <p:nvPr/>
        </p:nvSpPr>
        <p:spPr bwMode="auto">
          <a:xfrm>
            <a:off x="4665663" y="1492250"/>
            <a:ext cx="2867025" cy="387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8" name="组合 7"/>
          <p:cNvGrpSpPr/>
          <p:nvPr/>
        </p:nvGrpSpPr>
        <p:grpSpPr>
          <a:xfrm>
            <a:off x="4665663" y="1755019"/>
            <a:ext cx="2862263" cy="3607556"/>
            <a:chOff x="4665663" y="1755019"/>
            <a:chExt cx="2862263" cy="3607556"/>
          </a:xfrm>
        </p:grpSpPr>
        <p:sp>
          <p:nvSpPr>
            <p:cNvPr id="11" name="Freeform 5"/>
            <p:cNvSpPr/>
            <p:nvPr/>
          </p:nvSpPr>
          <p:spPr bwMode="auto">
            <a:xfrm>
              <a:off x="5719763" y="3175000"/>
              <a:ext cx="755650" cy="2187575"/>
            </a:xfrm>
            <a:custGeom>
              <a:gdLst>
                <a:gd name="T0" fmla="*/ 476 w 476"/>
                <a:gd name="T1" fmla="*/ 310 h 1378"/>
                <a:gd name="T2" fmla="*/ 238 w 476"/>
                <a:gd name="T3" fmla="*/ 0 h 1378"/>
                <a:gd name="T4" fmla="*/ 0 w 476"/>
                <a:gd name="T5" fmla="*/ 310 h 1378"/>
                <a:gd name="T6" fmla="*/ 101 w 476"/>
                <a:gd name="T7" fmla="*/ 310 h 1378"/>
                <a:gd name="T8" fmla="*/ 101 w 476"/>
                <a:gd name="T9" fmla="*/ 1378 h 1378"/>
                <a:gd name="T10" fmla="*/ 374 w 476"/>
                <a:gd name="T11" fmla="*/ 1378 h 1378"/>
                <a:gd name="T12" fmla="*/ 374 w 476"/>
                <a:gd name="T13" fmla="*/ 310 h 1378"/>
                <a:gd name="T14" fmla="*/ 476 w 476"/>
                <a:gd name="T15" fmla="*/ 310 h 1378"/>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6" h="1378">
                  <a:moveTo>
                    <a:pt x="476" y="310"/>
                  </a:moveTo>
                  <a:lnTo>
                    <a:pt x="238" y="0"/>
                  </a:lnTo>
                  <a:lnTo>
                    <a:pt x="0" y="310"/>
                  </a:lnTo>
                  <a:lnTo>
                    <a:pt x="101" y="310"/>
                  </a:lnTo>
                  <a:lnTo>
                    <a:pt x="101" y="1378"/>
                  </a:lnTo>
                  <a:lnTo>
                    <a:pt x="374" y="1378"/>
                  </a:lnTo>
                  <a:lnTo>
                    <a:pt x="374" y="310"/>
                  </a:lnTo>
                  <a:lnTo>
                    <a:pt x="476" y="310"/>
                  </a:lnTo>
                  <a:close/>
                </a:path>
              </a:pathLst>
            </a:custGeom>
            <a:solidFill>
              <a:srgbClr val="2318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p:nvPr/>
          </p:nvSpPr>
          <p:spPr bwMode="auto">
            <a:xfrm>
              <a:off x="5340351" y="1755019"/>
              <a:ext cx="1512888" cy="2741613"/>
            </a:xfrm>
            <a:custGeom>
              <a:gdLst>
                <a:gd name="T0" fmla="*/ 953 w 953"/>
                <a:gd name="T1" fmla="*/ 554 h 1727"/>
                <a:gd name="T2" fmla="*/ 477 w 953"/>
                <a:gd name="T3" fmla="*/ 0 h 1727"/>
                <a:gd name="T4" fmla="*/ 0 w 953"/>
                <a:gd name="T5" fmla="*/ 554 h 1727"/>
                <a:gd name="T6" fmla="*/ 140 w 953"/>
                <a:gd name="T7" fmla="*/ 554 h 1727"/>
                <a:gd name="T8" fmla="*/ 140 w 953"/>
                <a:gd name="T9" fmla="*/ 1727 h 1727"/>
                <a:gd name="T10" fmla="*/ 814 w 953"/>
                <a:gd name="T11" fmla="*/ 1727 h 1727"/>
                <a:gd name="T12" fmla="*/ 814 w 953"/>
                <a:gd name="T13" fmla="*/ 554 h 1727"/>
                <a:gd name="T14" fmla="*/ 953 w 953"/>
                <a:gd name="T15" fmla="*/ 554 h 1727"/>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27">
                  <a:moveTo>
                    <a:pt x="953" y="554"/>
                  </a:moveTo>
                  <a:lnTo>
                    <a:pt x="477" y="0"/>
                  </a:lnTo>
                  <a:lnTo>
                    <a:pt x="0" y="554"/>
                  </a:lnTo>
                  <a:lnTo>
                    <a:pt x="140" y="554"/>
                  </a:lnTo>
                  <a:lnTo>
                    <a:pt x="140" y="1727"/>
                  </a:lnTo>
                  <a:lnTo>
                    <a:pt x="814" y="1727"/>
                  </a:lnTo>
                  <a:lnTo>
                    <a:pt x="814" y="554"/>
                  </a:lnTo>
                  <a:lnTo>
                    <a:pt x="953" y="554"/>
                  </a:lnTo>
                  <a:close/>
                </a:path>
              </a:pathLst>
            </a:custGeom>
            <a:solidFill>
              <a:srgbClr val="FFC000"/>
            </a:solidFill>
            <a:ln>
              <a:noFill/>
            </a:ln>
          </p:spPr>
          <p:txBody>
            <a:bodyPr vert="horz" wrap="square" lIns="91440" tIns="45720" rIns="91440" bIns="45720" numCol="1" anchor="t" anchorCtr="0" compatLnSpc="1"/>
            <a:lstStyle/>
            <a:p>
              <a:endParaRPr lang="zh-CN" altLang="en-US"/>
            </a:p>
          </p:txBody>
        </p:sp>
        <p:sp>
          <p:nvSpPr>
            <p:cNvPr id="13" name="Freeform 7"/>
            <p:cNvSpPr/>
            <p:nvPr/>
          </p:nvSpPr>
          <p:spPr bwMode="auto">
            <a:xfrm>
              <a:off x="4665663" y="2592388"/>
              <a:ext cx="1346200" cy="1619250"/>
            </a:xfrm>
            <a:custGeom>
              <a:gdLst>
                <a:gd name="T0" fmla="*/ 317 w 317"/>
                <a:gd name="T1" fmla="*/ 97 h 381"/>
                <a:gd name="T2" fmla="*/ 285 w 317"/>
                <a:gd name="T3" fmla="*/ 55 h 381"/>
                <a:gd name="T4" fmla="*/ 243 w 317"/>
                <a:gd name="T5" fmla="*/ 0 h 381"/>
                <a:gd name="T6" fmla="*/ 168 w 317"/>
                <a:gd name="T7" fmla="*/ 97 h 381"/>
                <a:gd name="T8" fmla="*/ 201 w 317"/>
                <a:gd name="T9" fmla="*/ 97 h 381"/>
                <a:gd name="T10" fmla="*/ 201 w 317"/>
                <a:gd name="T11" fmla="*/ 217 h 381"/>
                <a:gd name="T12" fmla="*/ 121 w 317"/>
                <a:gd name="T13" fmla="*/ 297 h 381"/>
                <a:gd name="T14" fmla="*/ 0 w 317"/>
                <a:gd name="T15" fmla="*/ 297 h 381"/>
                <a:gd name="T16" fmla="*/ 0 w 317"/>
                <a:gd name="T17" fmla="*/ 381 h 381"/>
                <a:gd name="T18" fmla="*/ 121 w 317"/>
                <a:gd name="T19" fmla="*/ 381 h 381"/>
                <a:gd name="T20" fmla="*/ 285 w 317"/>
                <a:gd name="T21" fmla="*/ 217 h 381"/>
                <a:gd name="T22" fmla="*/ 285 w 317"/>
                <a:gd name="T23" fmla="*/ 97 h 381"/>
                <a:gd name="T24" fmla="*/ 317 w 317"/>
                <a:gd name="T25" fmla="*/ 97 h 3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 h="381">
                  <a:moveTo>
                    <a:pt x="317" y="97"/>
                  </a:moveTo>
                  <a:cubicBezTo>
                    <a:pt x="285" y="55"/>
                    <a:pt x="285" y="55"/>
                    <a:pt x="285" y="55"/>
                  </a:cubicBezTo>
                  <a:cubicBezTo>
                    <a:pt x="285" y="55"/>
                    <a:pt x="243" y="0"/>
                    <a:pt x="243" y="0"/>
                  </a:cubicBezTo>
                  <a:cubicBezTo>
                    <a:pt x="168" y="97"/>
                    <a:pt x="168" y="97"/>
                    <a:pt x="168" y="97"/>
                  </a:cubicBezTo>
                  <a:cubicBezTo>
                    <a:pt x="201" y="97"/>
                    <a:pt x="201" y="97"/>
                    <a:pt x="201" y="97"/>
                  </a:cubicBezTo>
                  <a:cubicBezTo>
                    <a:pt x="201" y="217"/>
                    <a:pt x="201" y="217"/>
                    <a:pt x="201" y="217"/>
                  </a:cubicBezTo>
                  <a:cubicBezTo>
                    <a:pt x="201" y="261"/>
                    <a:pt x="165" y="297"/>
                    <a:pt x="121" y="297"/>
                  </a:cubicBezTo>
                  <a:cubicBezTo>
                    <a:pt x="0" y="297"/>
                    <a:pt x="0" y="297"/>
                    <a:pt x="0" y="297"/>
                  </a:cubicBezTo>
                  <a:cubicBezTo>
                    <a:pt x="0" y="381"/>
                    <a:pt x="0" y="381"/>
                    <a:pt x="0" y="381"/>
                  </a:cubicBezTo>
                  <a:cubicBezTo>
                    <a:pt x="121" y="381"/>
                    <a:pt x="121" y="381"/>
                    <a:pt x="121" y="381"/>
                  </a:cubicBezTo>
                  <a:cubicBezTo>
                    <a:pt x="211" y="381"/>
                    <a:pt x="285" y="307"/>
                    <a:pt x="285" y="217"/>
                  </a:cubicBezTo>
                  <a:cubicBezTo>
                    <a:pt x="285" y="97"/>
                    <a:pt x="285" y="97"/>
                    <a:pt x="285" y="97"/>
                  </a:cubicBezTo>
                  <a:lnTo>
                    <a:pt x="317" y="97"/>
                  </a:lnTo>
                  <a:close/>
                </a:path>
              </a:pathLst>
            </a:custGeom>
            <a:solidFill>
              <a:srgbClr val="0071C1"/>
            </a:solidFill>
            <a:ln>
              <a:noFill/>
            </a:ln>
          </p:spPr>
          <p:txBody>
            <a:bodyPr vert="horz" wrap="square" lIns="91440" tIns="45720" rIns="91440" bIns="45720" numCol="1" anchor="t" anchorCtr="0" compatLnSpc="1"/>
            <a:lstStyle/>
            <a:p>
              <a:endParaRPr lang="zh-CN" altLang="en-US"/>
            </a:p>
          </p:txBody>
        </p:sp>
        <p:sp>
          <p:nvSpPr>
            <p:cNvPr id="14" name="Freeform 8"/>
            <p:cNvSpPr/>
            <p:nvPr/>
          </p:nvSpPr>
          <p:spPr bwMode="auto">
            <a:xfrm>
              <a:off x="6181726" y="2592388"/>
              <a:ext cx="1346200" cy="1619250"/>
            </a:xfrm>
            <a:custGeom>
              <a:gdLst>
                <a:gd name="T0" fmla="*/ 196 w 317"/>
                <a:gd name="T1" fmla="*/ 297 h 381"/>
                <a:gd name="T2" fmla="*/ 116 w 317"/>
                <a:gd name="T3" fmla="*/ 217 h 381"/>
                <a:gd name="T4" fmla="*/ 116 w 317"/>
                <a:gd name="T5" fmla="*/ 97 h 381"/>
                <a:gd name="T6" fmla="*/ 149 w 317"/>
                <a:gd name="T7" fmla="*/ 97 h 381"/>
                <a:gd name="T8" fmla="*/ 74 w 317"/>
                <a:gd name="T9" fmla="*/ 0 h 381"/>
                <a:gd name="T10" fmla="*/ 32 w 317"/>
                <a:gd name="T11" fmla="*/ 55 h 381"/>
                <a:gd name="T12" fmla="*/ 0 w 317"/>
                <a:gd name="T13" fmla="*/ 97 h 381"/>
                <a:gd name="T14" fmla="*/ 32 w 317"/>
                <a:gd name="T15" fmla="*/ 97 h 381"/>
                <a:gd name="T16" fmla="*/ 32 w 317"/>
                <a:gd name="T17" fmla="*/ 217 h 381"/>
                <a:gd name="T18" fmla="*/ 196 w 317"/>
                <a:gd name="T19" fmla="*/ 381 h 381"/>
                <a:gd name="T20" fmla="*/ 317 w 317"/>
                <a:gd name="T21" fmla="*/ 381 h 381"/>
                <a:gd name="T22" fmla="*/ 317 w 317"/>
                <a:gd name="T23" fmla="*/ 297 h 381"/>
                <a:gd name="T24" fmla="*/ 196 w 317"/>
                <a:gd name="T25" fmla="*/ 297 h 3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 h="381">
                  <a:moveTo>
                    <a:pt x="196" y="297"/>
                  </a:moveTo>
                  <a:cubicBezTo>
                    <a:pt x="152" y="297"/>
                    <a:pt x="116" y="261"/>
                    <a:pt x="116" y="217"/>
                  </a:cubicBezTo>
                  <a:cubicBezTo>
                    <a:pt x="116" y="97"/>
                    <a:pt x="116" y="97"/>
                    <a:pt x="116" y="97"/>
                  </a:cubicBezTo>
                  <a:cubicBezTo>
                    <a:pt x="149" y="97"/>
                    <a:pt x="149" y="97"/>
                    <a:pt x="149" y="97"/>
                  </a:cubicBezTo>
                  <a:cubicBezTo>
                    <a:pt x="74" y="0"/>
                    <a:pt x="74" y="0"/>
                    <a:pt x="74" y="0"/>
                  </a:cubicBezTo>
                  <a:cubicBezTo>
                    <a:pt x="32" y="55"/>
                    <a:pt x="32" y="55"/>
                    <a:pt x="32" y="55"/>
                  </a:cubicBezTo>
                  <a:cubicBezTo>
                    <a:pt x="32" y="55"/>
                    <a:pt x="0" y="97"/>
                    <a:pt x="0" y="97"/>
                  </a:cubicBezTo>
                  <a:cubicBezTo>
                    <a:pt x="32" y="97"/>
                    <a:pt x="32" y="97"/>
                    <a:pt x="32" y="97"/>
                  </a:cubicBezTo>
                  <a:cubicBezTo>
                    <a:pt x="32" y="217"/>
                    <a:pt x="32" y="217"/>
                    <a:pt x="32" y="217"/>
                  </a:cubicBezTo>
                  <a:cubicBezTo>
                    <a:pt x="32" y="307"/>
                    <a:pt x="106" y="381"/>
                    <a:pt x="196" y="381"/>
                  </a:cubicBezTo>
                  <a:cubicBezTo>
                    <a:pt x="317" y="381"/>
                    <a:pt x="317" y="381"/>
                    <a:pt x="317" y="381"/>
                  </a:cubicBezTo>
                  <a:cubicBezTo>
                    <a:pt x="317" y="297"/>
                    <a:pt x="317" y="297"/>
                    <a:pt x="317" y="297"/>
                  </a:cubicBezTo>
                  <a:lnTo>
                    <a:pt x="196" y="297"/>
                  </a:lnTo>
                  <a:close/>
                </a:path>
              </a:pathLst>
            </a:custGeom>
            <a:solidFill>
              <a:srgbClr val="0071C1"/>
            </a:solidFill>
            <a:ln>
              <a:noFill/>
            </a:ln>
          </p:spPr>
          <p:txBody>
            <a:bodyPr vert="horz" wrap="square" lIns="91440" tIns="45720" rIns="91440" bIns="45720" numCol="1" anchor="t" anchorCtr="0" compatLnSpc="1"/>
            <a:lstStyle/>
            <a:p>
              <a:endParaRPr lang="zh-CN" altLang="en-US"/>
            </a:p>
          </p:txBody>
        </p:sp>
        <p:sp>
          <p:nvSpPr>
            <p:cNvPr id="15" name="Freeform 9"/>
            <p:cNvSpPr/>
            <p:nvPr/>
          </p:nvSpPr>
          <p:spPr bwMode="auto">
            <a:xfrm>
              <a:off x="5719763" y="3175000"/>
              <a:ext cx="755650" cy="2187575"/>
            </a:xfrm>
            <a:custGeom>
              <a:gdLst>
                <a:gd name="T0" fmla="*/ 476 w 476"/>
                <a:gd name="T1" fmla="*/ 310 h 1378"/>
                <a:gd name="T2" fmla="*/ 238 w 476"/>
                <a:gd name="T3" fmla="*/ 0 h 1378"/>
                <a:gd name="T4" fmla="*/ 0 w 476"/>
                <a:gd name="T5" fmla="*/ 310 h 1378"/>
                <a:gd name="T6" fmla="*/ 101 w 476"/>
                <a:gd name="T7" fmla="*/ 310 h 1378"/>
                <a:gd name="T8" fmla="*/ 101 w 476"/>
                <a:gd name="T9" fmla="*/ 1378 h 1378"/>
                <a:gd name="T10" fmla="*/ 374 w 476"/>
                <a:gd name="T11" fmla="*/ 1378 h 1378"/>
                <a:gd name="T12" fmla="*/ 374 w 476"/>
                <a:gd name="T13" fmla="*/ 310 h 1378"/>
                <a:gd name="T14" fmla="*/ 476 w 476"/>
                <a:gd name="T15" fmla="*/ 310 h 1378"/>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6" h="1378">
                  <a:moveTo>
                    <a:pt x="476" y="310"/>
                  </a:moveTo>
                  <a:lnTo>
                    <a:pt x="238" y="0"/>
                  </a:lnTo>
                  <a:lnTo>
                    <a:pt x="0" y="310"/>
                  </a:lnTo>
                  <a:lnTo>
                    <a:pt x="101" y="310"/>
                  </a:lnTo>
                  <a:lnTo>
                    <a:pt x="101" y="1378"/>
                  </a:lnTo>
                  <a:lnTo>
                    <a:pt x="374" y="1378"/>
                  </a:lnTo>
                  <a:lnTo>
                    <a:pt x="374" y="310"/>
                  </a:lnTo>
                  <a:lnTo>
                    <a:pt x="476" y="310"/>
                  </a:lnTo>
                  <a:close/>
                </a:path>
              </a:pathLst>
            </a:custGeom>
            <a:solidFill>
              <a:schemeClr val="tx2">
                <a:lumMod val="60000"/>
                <a:lumOff val="40000"/>
              </a:schemeClr>
            </a:solidFill>
            <a:ln>
              <a:noFill/>
            </a:ln>
          </p:spPr>
          <p:txBody>
            <a:bodyPr vert="horz" wrap="square" lIns="91440" tIns="45720" rIns="91440" bIns="45720" numCol="1" anchor="t" anchorCtr="0" compatLnSpc="1"/>
            <a:lstStyle/>
            <a:p>
              <a:endParaRPr lang="zh-CN" altLang="en-US"/>
            </a:p>
          </p:txBody>
        </p:sp>
        <p:sp>
          <p:nvSpPr>
            <p:cNvPr id="16" name="Freeform 10"/>
            <p:cNvSpPr/>
            <p:nvPr/>
          </p:nvSpPr>
          <p:spPr bwMode="auto">
            <a:xfrm>
              <a:off x="4670426" y="3760788"/>
              <a:ext cx="1358900" cy="1495425"/>
            </a:xfrm>
            <a:custGeom>
              <a:gdLst>
                <a:gd name="T0" fmla="*/ 320 w 320"/>
                <a:gd name="T1" fmla="*/ 96 h 352"/>
                <a:gd name="T2" fmla="*/ 246 w 320"/>
                <a:gd name="T3" fmla="*/ 0 h 352"/>
                <a:gd name="T4" fmla="*/ 171 w 320"/>
                <a:gd name="T5" fmla="*/ 96 h 352"/>
                <a:gd name="T6" fmla="*/ 204 w 320"/>
                <a:gd name="T7" fmla="*/ 96 h 352"/>
                <a:gd name="T8" fmla="*/ 204 w 320"/>
                <a:gd name="T9" fmla="*/ 171 h 352"/>
                <a:gd name="T10" fmla="*/ 106 w 320"/>
                <a:gd name="T11" fmla="*/ 268 h 352"/>
                <a:gd name="T12" fmla="*/ 0 w 320"/>
                <a:gd name="T13" fmla="*/ 268 h 352"/>
                <a:gd name="T14" fmla="*/ 0 w 320"/>
                <a:gd name="T15" fmla="*/ 352 h 352"/>
                <a:gd name="T16" fmla="*/ 106 w 320"/>
                <a:gd name="T17" fmla="*/ 352 h 352"/>
                <a:gd name="T18" fmla="*/ 288 w 320"/>
                <a:gd name="T19" fmla="*/ 171 h 352"/>
                <a:gd name="T20" fmla="*/ 288 w 320"/>
                <a:gd name="T21" fmla="*/ 96 h 352"/>
                <a:gd name="T22" fmla="*/ 320 w 320"/>
                <a:gd name="T23" fmla="*/ 96 h 3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0" h="352">
                  <a:moveTo>
                    <a:pt x="320" y="96"/>
                  </a:moveTo>
                  <a:cubicBezTo>
                    <a:pt x="246" y="0"/>
                    <a:pt x="246" y="0"/>
                    <a:pt x="246" y="0"/>
                  </a:cubicBezTo>
                  <a:cubicBezTo>
                    <a:pt x="171" y="96"/>
                    <a:pt x="171" y="96"/>
                    <a:pt x="171" y="96"/>
                  </a:cubicBezTo>
                  <a:cubicBezTo>
                    <a:pt x="204" y="96"/>
                    <a:pt x="204" y="96"/>
                    <a:pt x="204" y="96"/>
                  </a:cubicBezTo>
                  <a:cubicBezTo>
                    <a:pt x="204" y="171"/>
                    <a:pt x="204" y="171"/>
                    <a:pt x="204" y="171"/>
                  </a:cubicBezTo>
                  <a:cubicBezTo>
                    <a:pt x="204" y="224"/>
                    <a:pt x="160" y="268"/>
                    <a:pt x="106" y="268"/>
                  </a:cubicBezTo>
                  <a:cubicBezTo>
                    <a:pt x="0" y="268"/>
                    <a:pt x="0" y="268"/>
                    <a:pt x="0" y="268"/>
                  </a:cubicBezTo>
                  <a:cubicBezTo>
                    <a:pt x="0" y="352"/>
                    <a:pt x="0" y="352"/>
                    <a:pt x="0" y="352"/>
                  </a:cubicBezTo>
                  <a:cubicBezTo>
                    <a:pt x="106" y="352"/>
                    <a:pt x="106" y="352"/>
                    <a:pt x="106" y="352"/>
                  </a:cubicBezTo>
                  <a:cubicBezTo>
                    <a:pt x="206" y="352"/>
                    <a:pt x="288" y="271"/>
                    <a:pt x="288" y="171"/>
                  </a:cubicBezTo>
                  <a:cubicBezTo>
                    <a:pt x="288" y="96"/>
                    <a:pt x="288" y="96"/>
                    <a:pt x="288" y="96"/>
                  </a:cubicBezTo>
                  <a:lnTo>
                    <a:pt x="320" y="96"/>
                  </a:lnTo>
                  <a:close/>
                </a:path>
              </a:pathLst>
            </a:custGeom>
            <a:solidFill>
              <a:srgbClr val="FFC000"/>
            </a:solidFill>
            <a:ln>
              <a:noFill/>
            </a:ln>
          </p:spPr>
          <p:txBody>
            <a:bodyPr vert="horz" wrap="square" lIns="91440" tIns="45720" rIns="91440" bIns="45720" numCol="1" anchor="t" anchorCtr="0" compatLnSpc="1"/>
            <a:lstStyle/>
            <a:p>
              <a:endParaRPr lang="zh-CN" altLang="en-US"/>
            </a:p>
          </p:txBody>
        </p:sp>
        <p:sp>
          <p:nvSpPr>
            <p:cNvPr id="17" name="Freeform 11"/>
            <p:cNvSpPr/>
            <p:nvPr/>
          </p:nvSpPr>
          <p:spPr bwMode="auto">
            <a:xfrm>
              <a:off x="6164263" y="3760788"/>
              <a:ext cx="1360488" cy="1495425"/>
            </a:xfrm>
            <a:custGeom>
              <a:gdLst>
                <a:gd name="T0" fmla="*/ 214 w 320"/>
                <a:gd name="T1" fmla="*/ 268 h 352"/>
                <a:gd name="T2" fmla="*/ 116 w 320"/>
                <a:gd name="T3" fmla="*/ 171 h 352"/>
                <a:gd name="T4" fmla="*/ 116 w 320"/>
                <a:gd name="T5" fmla="*/ 96 h 352"/>
                <a:gd name="T6" fmla="*/ 149 w 320"/>
                <a:gd name="T7" fmla="*/ 96 h 352"/>
                <a:gd name="T8" fmla="*/ 74 w 320"/>
                <a:gd name="T9" fmla="*/ 0 h 352"/>
                <a:gd name="T10" fmla="*/ 0 w 320"/>
                <a:gd name="T11" fmla="*/ 96 h 352"/>
                <a:gd name="T12" fmla="*/ 32 w 320"/>
                <a:gd name="T13" fmla="*/ 96 h 352"/>
                <a:gd name="T14" fmla="*/ 32 w 320"/>
                <a:gd name="T15" fmla="*/ 171 h 352"/>
                <a:gd name="T16" fmla="*/ 214 w 320"/>
                <a:gd name="T17" fmla="*/ 352 h 352"/>
                <a:gd name="T18" fmla="*/ 320 w 320"/>
                <a:gd name="T19" fmla="*/ 352 h 352"/>
                <a:gd name="T20" fmla="*/ 320 w 320"/>
                <a:gd name="T21" fmla="*/ 268 h 352"/>
                <a:gd name="T22" fmla="*/ 214 w 320"/>
                <a:gd name="T23" fmla="*/ 268 h 3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0" h="352">
                  <a:moveTo>
                    <a:pt x="214" y="268"/>
                  </a:moveTo>
                  <a:cubicBezTo>
                    <a:pt x="160" y="268"/>
                    <a:pt x="116" y="224"/>
                    <a:pt x="116" y="171"/>
                  </a:cubicBezTo>
                  <a:cubicBezTo>
                    <a:pt x="116" y="96"/>
                    <a:pt x="116" y="96"/>
                    <a:pt x="116" y="96"/>
                  </a:cubicBezTo>
                  <a:cubicBezTo>
                    <a:pt x="149" y="96"/>
                    <a:pt x="149" y="96"/>
                    <a:pt x="149" y="96"/>
                  </a:cubicBezTo>
                  <a:cubicBezTo>
                    <a:pt x="74" y="0"/>
                    <a:pt x="74" y="0"/>
                    <a:pt x="74" y="0"/>
                  </a:cubicBezTo>
                  <a:cubicBezTo>
                    <a:pt x="0" y="96"/>
                    <a:pt x="0" y="96"/>
                    <a:pt x="0" y="96"/>
                  </a:cubicBezTo>
                  <a:cubicBezTo>
                    <a:pt x="32" y="96"/>
                    <a:pt x="32" y="96"/>
                    <a:pt x="32" y="96"/>
                  </a:cubicBezTo>
                  <a:cubicBezTo>
                    <a:pt x="32" y="171"/>
                    <a:pt x="32" y="171"/>
                    <a:pt x="32" y="171"/>
                  </a:cubicBezTo>
                  <a:cubicBezTo>
                    <a:pt x="32" y="271"/>
                    <a:pt x="114" y="352"/>
                    <a:pt x="214" y="352"/>
                  </a:cubicBezTo>
                  <a:cubicBezTo>
                    <a:pt x="320" y="352"/>
                    <a:pt x="320" y="352"/>
                    <a:pt x="320" y="352"/>
                  </a:cubicBezTo>
                  <a:cubicBezTo>
                    <a:pt x="320" y="268"/>
                    <a:pt x="320" y="268"/>
                    <a:pt x="320" y="268"/>
                  </a:cubicBezTo>
                  <a:lnTo>
                    <a:pt x="214" y="268"/>
                  </a:lnTo>
                  <a:close/>
                </a:path>
              </a:pathLst>
            </a:custGeom>
            <a:solidFill>
              <a:srgbClr val="FFC000"/>
            </a:solidFill>
            <a:ln>
              <a:noFill/>
            </a:ln>
          </p:spPr>
          <p:txBody>
            <a:bodyPr vert="horz" wrap="square" lIns="91440" tIns="45720" rIns="91440" bIns="45720" numCol="1" anchor="t" anchorCtr="0" compatLnSpc="1"/>
            <a:lstStyle/>
            <a:p>
              <a:endParaRPr lang="zh-CN" altLang="en-US"/>
            </a:p>
          </p:txBody>
        </p:sp>
        <p:sp>
          <p:nvSpPr>
            <p:cNvPr id="18" name="Freeform 12"/>
            <p:cNvSpPr/>
            <p:nvPr/>
          </p:nvSpPr>
          <p:spPr bwMode="auto">
            <a:xfrm>
              <a:off x="5719763" y="3646488"/>
              <a:ext cx="160338" cy="20638"/>
            </a:xfrm>
            <a:custGeom>
              <a:gdLst>
                <a:gd name="T0" fmla="*/ 101 w 101"/>
                <a:gd name="T1" fmla="*/ 0 h 13"/>
                <a:gd name="T2" fmla="*/ 8 w 101"/>
                <a:gd name="T3" fmla="*/ 0 h 13"/>
                <a:gd name="T4" fmla="*/ 0 w 101"/>
                <a:gd name="T5" fmla="*/ 13 h 13"/>
                <a:gd name="T6" fmla="*/ 101 w 101"/>
                <a:gd name="T7" fmla="*/ 13 h 13"/>
                <a:gd name="T8" fmla="*/ 101 w 101"/>
                <a:gd name="T9" fmla="*/ 0 h 13"/>
              </a:gdLst>
              <a:cxnLst>
                <a:cxn ang="0">
                  <a:pos x="T0" y="T1"/>
                </a:cxn>
                <a:cxn ang="0">
                  <a:pos x="T2" y="T3"/>
                </a:cxn>
                <a:cxn ang="0">
                  <a:pos x="T4" y="T5"/>
                </a:cxn>
                <a:cxn ang="0">
                  <a:pos x="T6" y="T7"/>
                </a:cxn>
                <a:cxn ang="0">
                  <a:pos x="T8" y="T9"/>
                </a:cxn>
              </a:cxnLst>
              <a:rect l="0" t="0" r="r" b="b"/>
              <a:pathLst>
                <a:path w="100" h="13">
                  <a:moveTo>
                    <a:pt x="101" y="0"/>
                  </a:moveTo>
                  <a:lnTo>
                    <a:pt x="8" y="0"/>
                  </a:lnTo>
                  <a:lnTo>
                    <a:pt x="0" y="13"/>
                  </a:lnTo>
                  <a:lnTo>
                    <a:pt x="101" y="13"/>
                  </a:lnTo>
                  <a:lnTo>
                    <a:pt x="101" y="0"/>
                  </a:lnTo>
                  <a:close/>
                </a:path>
              </a:pathLst>
            </a:custGeom>
            <a:solidFill>
              <a:srgbClr val="2318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p:nvPr/>
          </p:nvSpPr>
          <p:spPr bwMode="auto">
            <a:xfrm>
              <a:off x="6313488" y="3646488"/>
              <a:ext cx="161925" cy="20638"/>
            </a:xfrm>
            <a:custGeom>
              <a:gdLst>
                <a:gd name="T0" fmla="*/ 0 w 102"/>
                <a:gd name="T1" fmla="*/ 0 h 13"/>
                <a:gd name="T2" fmla="*/ 0 w 102"/>
                <a:gd name="T3" fmla="*/ 13 h 13"/>
                <a:gd name="T4" fmla="*/ 102 w 102"/>
                <a:gd name="T5" fmla="*/ 13 h 13"/>
                <a:gd name="T6" fmla="*/ 94 w 102"/>
                <a:gd name="T7" fmla="*/ 0 h 13"/>
                <a:gd name="T8" fmla="*/ 0 w 102"/>
                <a:gd name="T9" fmla="*/ 0 h 13"/>
              </a:gdLst>
              <a:cxnLst>
                <a:cxn ang="0">
                  <a:pos x="T0" y="T1"/>
                </a:cxn>
                <a:cxn ang="0">
                  <a:pos x="T2" y="T3"/>
                </a:cxn>
                <a:cxn ang="0">
                  <a:pos x="T4" y="T5"/>
                </a:cxn>
                <a:cxn ang="0">
                  <a:pos x="T6" y="T7"/>
                </a:cxn>
                <a:cxn ang="0">
                  <a:pos x="T8" y="T9"/>
                </a:cxn>
              </a:cxnLst>
              <a:rect l="0" t="0" r="r" b="b"/>
              <a:pathLst>
                <a:path w="102" h="13">
                  <a:moveTo>
                    <a:pt x="0" y="0"/>
                  </a:moveTo>
                  <a:lnTo>
                    <a:pt x="0" y="13"/>
                  </a:lnTo>
                  <a:lnTo>
                    <a:pt x="102" y="13"/>
                  </a:lnTo>
                  <a:lnTo>
                    <a:pt x="94" y="0"/>
                  </a:lnTo>
                  <a:lnTo>
                    <a:pt x="0" y="0"/>
                  </a:lnTo>
                  <a:close/>
                </a:path>
              </a:pathLst>
            </a:custGeom>
            <a:solidFill>
              <a:srgbClr val="2318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714804" y="3372173"/>
            <a:ext cx="3928987" cy="1219612"/>
            <a:chOff x="7714804" y="3372173"/>
            <a:chExt cx="3928987" cy="1219612"/>
          </a:xfrm>
        </p:grpSpPr>
        <p:sp>
          <p:nvSpPr>
            <p:cNvPr id="20" name="文本框 19"/>
            <p:cNvSpPr txBox="1"/>
            <p:nvPr/>
          </p:nvSpPr>
          <p:spPr>
            <a:xfrm>
              <a:off x="7771483" y="3760788"/>
              <a:ext cx="3872308" cy="830997"/>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21" name="文本框 2"/>
            <p:cNvSpPr txBox="1"/>
            <p:nvPr/>
          </p:nvSpPr>
          <p:spPr>
            <a:xfrm>
              <a:off x="7714804" y="3372173"/>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grpSp>
        <p:nvGrpSpPr>
          <p:cNvPr id="38" name="组合 37"/>
          <p:cNvGrpSpPr/>
          <p:nvPr/>
        </p:nvGrpSpPr>
        <p:grpSpPr>
          <a:xfrm>
            <a:off x="7714804" y="4637823"/>
            <a:ext cx="3928987" cy="1219612"/>
            <a:chOff x="7714804" y="4637823"/>
            <a:chExt cx="3928987" cy="1219612"/>
          </a:xfrm>
        </p:grpSpPr>
        <p:sp>
          <p:nvSpPr>
            <p:cNvPr id="22" name="文本框 21"/>
            <p:cNvSpPr txBox="1"/>
            <p:nvPr/>
          </p:nvSpPr>
          <p:spPr>
            <a:xfrm>
              <a:off x="7771483" y="5026438"/>
              <a:ext cx="3872308" cy="830997"/>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23" name="文本框 2"/>
            <p:cNvSpPr txBox="1"/>
            <p:nvPr/>
          </p:nvSpPr>
          <p:spPr>
            <a:xfrm>
              <a:off x="7714804" y="4637823"/>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grpSp>
        <p:nvGrpSpPr>
          <p:cNvPr id="36" name="组合 35"/>
          <p:cNvGrpSpPr/>
          <p:nvPr/>
        </p:nvGrpSpPr>
        <p:grpSpPr>
          <a:xfrm>
            <a:off x="717194" y="4637823"/>
            <a:ext cx="3928987" cy="1176138"/>
            <a:chOff x="717194" y="4637823"/>
            <a:chExt cx="3928987" cy="1176138"/>
          </a:xfrm>
        </p:grpSpPr>
        <p:sp>
          <p:nvSpPr>
            <p:cNvPr id="24" name="文本框 23"/>
            <p:cNvSpPr txBox="1"/>
            <p:nvPr/>
          </p:nvSpPr>
          <p:spPr>
            <a:xfrm>
              <a:off x="717194" y="5026438"/>
              <a:ext cx="3872308" cy="787523"/>
            </a:xfrm>
            <a:prstGeom prst="rect">
              <a:avLst/>
            </a:prstGeom>
            <a:noFill/>
          </p:spPr>
          <p:txBody>
            <a:bodyPr wrap="square" rtlCol="0">
              <a:spAutoFit/>
            </a:bodyPr>
            <a:lstStyle/>
            <a:p>
              <a:pPr algn="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25" name="文本框 2"/>
            <p:cNvSpPr txBox="1"/>
            <p:nvPr/>
          </p:nvSpPr>
          <p:spPr>
            <a:xfrm>
              <a:off x="3081201" y="4637823"/>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grpSp>
        <p:nvGrpSpPr>
          <p:cNvPr id="9" name="组合 8"/>
          <p:cNvGrpSpPr/>
          <p:nvPr/>
        </p:nvGrpSpPr>
        <p:grpSpPr>
          <a:xfrm>
            <a:off x="717194" y="3201208"/>
            <a:ext cx="3928987" cy="1176138"/>
            <a:chOff x="717194" y="3201208"/>
            <a:chExt cx="3928987" cy="1176138"/>
          </a:xfrm>
        </p:grpSpPr>
        <p:sp>
          <p:nvSpPr>
            <p:cNvPr id="26" name="文本框 25"/>
            <p:cNvSpPr txBox="1"/>
            <p:nvPr/>
          </p:nvSpPr>
          <p:spPr>
            <a:xfrm>
              <a:off x="717194" y="3589823"/>
              <a:ext cx="3872308" cy="787523"/>
            </a:xfrm>
            <a:prstGeom prst="rect">
              <a:avLst/>
            </a:prstGeom>
            <a:noFill/>
          </p:spPr>
          <p:txBody>
            <a:bodyPr wrap="square" rtlCol="0">
              <a:spAutoFit/>
            </a:bodyPr>
            <a:lstStyle/>
            <a:p>
              <a:pPr algn="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27" name="文本框 2"/>
            <p:cNvSpPr txBox="1"/>
            <p:nvPr/>
          </p:nvSpPr>
          <p:spPr>
            <a:xfrm>
              <a:off x="3081201" y="3201208"/>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grpSp>
        <p:nvGrpSpPr>
          <p:cNvPr id="39" name="组合 38"/>
          <p:cNvGrpSpPr/>
          <p:nvPr/>
        </p:nvGrpSpPr>
        <p:grpSpPr>
          <a:xfrm>
            <a:off x="5350797" y="1050453"/>
            <a:ext cx="5366018" cy="830997"/>
            <a:chOff x="5350797" y="1050453"/>
            <a:chExt cx="5366018" cy="830997"/>
          </a:xfrm>
        </p:grpSpPr>
        <p:sp>
          <p:nvSpPr>
            <p:cNvPr id="30" name="文本框 29"/>
            <p:cNvSpPr txBox="1"/>
            <p:nvPr/>
          </p:nvSpPr>
          <p:spPr>
            <a:xfrm>
              <a:off x="6844507" y="1050453"/>
              <a:ext cx="3872308" cy="830997"/>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31" name="文本框 2"/>
            <p:cNvSpPr txBox="1"/>
            <p:nvPr/>
          </p:nvSpPr>
          <p:spPr>
            <a:xfrm>
              <a:off x="5350797" y="1237879"/>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
                                        </p:tgtEl>
                                      </p:cBhvr>
                                    </p:animEffect>
                                  </p:childTnLst>
                                </p:cTn>
                              </p:par>
                              <p:par>
                                <p:cTn id="17" presetID="22" presetClass="entr" presetSubtype="8"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2" presetClass="entr" presetSubtype="4" fill="hold" nodeType="withEffect">
                                  <p:stCondLst>
                                    <p:cond delay="125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par>
                                <p:cTn id="23" presetID="42" presetClass="entr" presetSubtype="0" fill="hold" nodeType="withEffect">
                                  <p:stCondLst>
                                    <p:cond delay="175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1000" fill="hold"/>
                                        <p:tgtEl>
                                          <p:spTgt spid="36"/>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225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275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1000"/>
                                        <p:tgtEl>
                                          <p:spTgt spid="37"/>
                                        </p:tgtEl>
                                      </p:cBhvr>
                                    </p:animEffect>
                                    <p:anim calcmode="lin" valueType="num">
                                      <p:cBhvr>
                                        <p:cTn id="36" dur="1000" fill="hold"/>
                                        <p:tgtEl>
                                          <p:spTgt spid="37"/>
                                        </p:tgtEl>
                                        <p:attrNameLst>
                                          <p:attrName>ppt_x</p:attrName>
                                        </p:attrNameLst>
                                      </p:cBhvr>
                                      <p:tavLst>
                                        <p:tav tm="0">
                                          <p:val>
                                            <p:strVal val="#ppt_x"/>
                                          </p:val>
                                        </p:tav>
                                        <p:tav tm="100000">
                                          <p:val>
                                            <p:strVal val="#ppt_x"/>
                                          </p:val>
                                        </p:tav>
                                      </p:tavLst>
                                    </p:anim>
                                    <p:anim calcmode="lin" valueType="num">
                                      <p:cBhvr>
                                        <p:cTn id="37" dur="1000" fill="hold"/>
                                        <p:tgtEl>
                                          <p:spTgt spid="37"/>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325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1000"/>
                                        <p:tgtEl>
                                          <p:spTgt spid="38"/>
                                        </p:tgtEl>
                                      </p:cBhvr>
                                    </p:animEffect>
                                    <p:anim calcmode="lin" valueType="num">
                                      <p:cBhvr>
                                        <p:cTn id="41" dur="1000" fill="hold"/>
                                        <p:tgtEl>
                                          <p:spTgt spid="38"/>
                                        </p:tgtEl>
                                        <p:attrNameLst>
                                          <p:attrName>ppt_x</p:attrName>
                                        </p:attrNameLst>
                                      </p:cBhvr>
                                      <p:tavLst>
                                        <p:tav tm="0">
                                          <p:val>
                                            <p:strVal val="#ppt_x"/>
                                          </p:val>
                                        </p:tav>
                                        <p:tav tm="100000">
                                          <p:val>
                                            <p:strVal val="#ppt_x"/>
                                          </p:val>
                                        </p:tav>
                                      </p:tavLst>
                                    </p:anim>
                                    <p:anim calcmode="lin" valueType="num">
                                      <p:cBhvr>
                                        <p:cTn id="42" dur="1000" fill="hold"/>
                                        <p:tgtEl>
                                          <p:spTgt spid="38"/>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375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1000"/>
                                        <p:tgtEl>
                                          <p:spTgt spid="39"/>
                                        </p:tgtEl>
                                      </p:cBhvr>
                                    </p:animEffect>
                                    <p:anim calcmode="lin" valueType="num">
                                      <p:cBhvr>
                                        <p:cTn id="46" dur="1000" fill="hold"/>
                                        <p:tgtEl>
                                          <p:spTgt spid="39"/>
                                        </p:tgtEl>
                                        <p:attrNameLst>
                                          <p:attrName>ppt_x</p:attrName>
                                        </p:attrNameLst>
                                      </p:cBhvr>
                                      <p:tavLst>
                                        <p:tav tm="0">
                                          <p:val>
                                            <p:strVal val="#ppt_x"/>
                                          </p:val>
                                        </p:tav>
                                        <p:tav tm="100000">
                                          <p:val>
                                            <p:strVal val="#ppt_x"/>
                                          </p:val>
                                        </p:tav>
                                      </p:tavLst>
                                    </p:anim>
                                    <p:anim calcmode="lin" valueType="num">
                                      <p:cBhvr>
                                        <p:cTn id="4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38" name="矩形 37"/>
          <p:cNvSpPr/>
          <p:nvPr/>
        </p:nvSpPr>
        <p:spPr>
          <a:xfrm flipH="1">
            <a:off x="1" y="0"/>
            <a:ext cx="6038850" cy="6859588"/>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5972872" y="2526355"/>
            <a:ext cx="3798710" cy="467792"/>
            <a:chOff x="5972872" y="2526355"/>
            <a:chExt cx="3798710" cy="467792"/>
          </a:xfrm>
        </p:grpSpPr>
        <p:sp>
          <p:nvSpPr>
            <p:cNvPr id="39" name="矩形 38"/>
            <p:cNvSpPr/>
            <p:nvPr/>
          </p:nvSpPr>
          <p:spPr>
            <a:xfrm>
              <a:off x="5972872" y="2535618"/>
              <a:ext cx="3798710" cy="458529"/>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6339259" y="2526355"/>
              <a:ext cx="2031325" cy="461665"/>
            </a:xfrm>
            <a:prstGeom prst="rect">
              <a:avLst/>
            </a:prstGeom>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rPr>
                <a:t>案例对比分析</a:t>
              </a:r>
              <a:endParaRPr lang="en-US" altLang="zh-CN">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5972872" y="3141762"/>
            <a:ext cx="3798711" cy="497150"/>
            <a:chOff x="5972872" y="3141762"/>
            <a:chExt cx="3798711" cy="497150"/>
          </a:xfrm>
        </p:grpSpPr>
        <p:sp>
          <p:nvSpPr>
            <p:cNvPr id="40" name="矩形 39"/>
            <p:cNvSpPr/>
            <p:nvPr/>
          </p:nvSpPr>
          <p:spPr>
            <a:xfrm>
              <a:off x="5972872" y="3141762"/>
              <a:ext cx="3798711" cy="458529"/>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6339259" y="3177247"/>
              <a:ext cx="2031325" cy="461665"/>
            </a:xfrm>
            <a:prstGeom prst="rect">
              <a:avLst/>
            </a:prstGeom>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rPr>
                <a:t>问题评估相关</a:t>
              </a:r>
              <a:endParaRPr lang="en-US" altLang="zh-CN">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5972871" y="3723158"/>
            <a:ext cx="3798711" cy="497149"/>
            <a:chOff x="5972871" y="3723158"/>
            <a:chExt cx="3798711" cy="497149"/>
          </a:xfrm>
        </p:grpSpPr>
        <p:sp>
          <p:nvSpPr>
            <p:cNvPr id="41" name="矩形 40"/>
            <p:cNvSpPr/>
            <p:nvPr/>
          </p:nvSpPr>
          <p:spPr>
            <a:xfrm>
              <a:off x="5972871" y="3723158"/>
              <a:ext cx="3798711" cy="458529"/>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312190" y="3758642"/>
              <a:ext cx="800219" cy="461665"/>
            </a:xfrm>
            <a:prstGeom prst="rect">
              <a:avLst/>
            </a:prstGeom>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rPr>
                <a:t>对策</a:t>
              </a:r>
              <a:endParaRPr lang="en-US" altLang="zh-CN">
                <a:solidFill>
                  <a:schemeClr val="bg1"/>
                </a:solidFill>
                <a:latin typeface="微软雅黑" panose="020b0503020204020204" pitchFamily="34" charset="-122"/>
                <a:ea typeface="微软雅黑" panose="020b0503020204020204" pitchFamily="34" charset="-122"/>
              </a:endParaRPr>
            </a:p>
          </p:txBody>
        </p:sp>
      </p:grpSp>
      <p:pic>
        <p:nvPicPr>
          <p:cNvPr id="50" name="图片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1383" y="272199"/>
            <a:ext cx="3609100" cy="1069363"/>
          </a:xfrm>
          <a:prstGeom prst="rect">
            <a:avLst/>
          </a:prstGeom>
        </p:spPr>
      </p:pic>
      <p:sp>
        <p:nvSpPr>
          <p:cNvPr id="51" name="文本框 50"/>
          <p:cNvSpPr txBox="1"/>
          <p:nvPr/>
        </p:nvSpPr>
        <p:spPr>
          <a:xfrm>
            <a:off x="1794319" y="4754011"/>
            <a:ext cx="2646878" cy="831125"/>
          </a:xfrm>
          <a:prstGeom prst="rect">
            <a:avLst/>
          </a:prstGeom>
          <a:noFill/>
        </p:spPr>
        <p:txBody>
          <a:bodyPr wrap="none" rtlCol="0">
            <a:spAutoFit/>
          </a:bodyPr>
          <a:lstStyle/>
          <a:p>
            <a:pPr algn="ctr"/>
            <a:r>
              <a:rPr lang="zh-CN" altLang="en-US" sz="4800" b="1">
                <a:solidFill>
                  <a:schemeClr val="bg1"/>
                </a:solidFill>
                <a:latin typeface="微软雅黑" panose="020b0503020204020204" pitchFamily="34" charset="-122"/>
                <a:ea typeface="微软雅黑" panose="020b0503020204020204" pitchFamily="34" charset="-122"/>
              </a:rPr>
              <a:t>相关建议</a:t>
            </a:r>
          </a:p>
        </p:txBody>
      </p:sp>
      <p:grpSp>
        <p:nvGrpSpPr>
          <p:cNvPr id="2" name="组合 1"/>
          <p:cNvGrpSpPr/>
          <p:nvPr/>
        </p:nvGrpSpPr>
        <p:grpSpPr>
          <a:xfrm>
            <a:off x="1829271" y="1937795"/>
            <a:ext cx="2459994" cy="2448839"/>
            <a:chOff x="1829271" y="1937795"/>
            <a:chExt cx="2459994" cy="2448839"/>
          </a:xfrm>
        </p:grpSpPr>
        <p:sp>
          <p:nvSpPr>
            <p:cNvPr id="42" name="椭圆 41"/>
            <p:cNvSpPr/>
            <p:nvPr/>
          </p:nvSpPr>
          <p:spPr>
            <a:xfrm>
              <a:off x="1840426" y="1937795"/>
              <a:ext cx="2448839" cy="24488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944207" y="2041575"/>
              <a:ext cx="2241280" cy="224128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标题 4"/>
            <p:cNvSpPr txBox="1"/>
            <p:nvPr/>
          </p:nvSpPr>
          <p:spPr>
            <a:xfrm>
              <a:off x="1829271" y="3543468"/>
              <a:ext cx="2376814" cy="473594"/>
            </a:xfrm>
            <a:prstGeom prst="rect">
              <a:avLst/>
            </a:prstGeom>
          </p:spPr>
          <p:txBody>
            <a:bodyPr vert="horz" lIns="91461" tIns="45731" rIns="91461" bIns="4573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FCB00F"/>
                  </a:solidFill>
                  <a:latin typeface="微软雅黑" panose="020b0503020204020204" pitchFamily="34" charset="-122"/>
                  <a:ea typeface="微软雅黑" panose="020b0503020204020204" pitchFamily="34" charset="-122"/>
                </a:rPr>
                <a:t>第五章</a:t>
              </a:r>
            </a:p>
          </p:txBody>
        </p:sp>
        <p:sp>
          <p:nvSpPr>
            <p:cNvPr id="37" name="Freeform 11"/>
            <p:cNvSpPr>
              <a:spLocks noEditPoints="1"/>
            </p:cNvSpPr>
            <p:nvPr/>
          </p:nvSpPr>
          <p:spPr bwMode="auto">
            <a:xfrm>
              <a:off x="2308871" y="2308274"/>
              <a:ext cx="1489631" cy="1171285"/>
            </a:xfrm>
            <a:custGeom>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rgbClr val="FCB00F"/>
            </a:solidFill>
            <a:ln>
              <a:noFill/>
            </a:ln>
          </p:spPr>
          <p:txBody>
            <a:bodyPr vert="horz" wrap="square" lIns="91461" tIns="45731" rIns="91461" bIns="45731"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randombar(horizontal)">
                                      <p:cBhvr>
                                        <p:cTn id="7" dur="500"/>
                                        <p:tgtEl>
                                          <p:spTgt spid="38"/>
                                        </p:tgtEl>
                                      </p:cBhvr>
                                    </p:animEffect>
                                  </p:childTnLst>
                                </p:cTn>
                              </p:par>
                              <p:par>
                                <p:cTn id="8" presetID="23" presetClass="entr" presetSubtype="16"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childTnLst>
                                </p:cTn>
                              </p:par>
                              <p:par>
                                <p:cTn id="12" presetID="42" presetClass="entr" presetSubtype="0" fill="hold" grpId="0" nodeType="withEffect">
                                  <p:stCondLst>
                                    <p:cond delay="75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1000"/>
                                        <p:tgtEl>
                                          <p:spTgt spid="51"/>
                                        </p:tgtEl>
                                      </p:cBhvr>
                                    </p:animEffect>
                                    <p:anim calcmode="lin" valueType="num">
                                      <p:cBhvr>
                                        <p:cTn id="15" dur="1000" fill="hold"/>
                                        <p:tgtEl>
                                          <p:spTgt spid="51"/>
                                        </p:tgtEl>
                                        <p:attrNameLst>
                                          <p:attrName>ppt_x</p:attrName>
                                        </p:attrNameLst>
                                      </p:cBhvr>
                                      <p:tavLst>
                                        <p:tav tm="0">
                                          <p:val>
                                            <p:strVal val="#ppt_x"/>
                                          </p:val>
                                        </p:tav>
                                        <p:tav tm="100000">
                                          <p:val>
                                            <p:strVal val="#ppt_x"/>
                                          </p:val>
                                        </p:tav>
                                      </p:tavLst>
                                    </p:anim>
                                    <p:anim calcmode="lin" valueType="num">
                                      <p:cBhvr>
                                        <p:cTn id="16" dur="1000" fill="hold"/>
                                        <p:tgtEl>
                                          <p:spTgt spid="51"/>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10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1000"/>
                                        <p:tgtEl>
                                          <p:spTgt spid="50"/>
                                        </p:tgtEl>
                                      </p:cBhvr>
                                    </p:animEffect>
                                    <p:anim calcmode="lin" valueType="num">
                                      <p:cBhvr>
                                        <p:cTn id="20" dur="1000" fill="hold"/>
                                        <p:tgtEl>
                                          <p:spTgt spid="50"/>
                                        </p:tgtEl>
                                        <p:attrNameLst>
                                          <p:attrName>ppt_x</p:attrName>
                                        </p:attrNameLst>
                                      </p:cBhvr>
                                      <p:tavLst>
                                        <p:tav tm="0">
                                          <p:val>
                                            <p:strVal val="#ppt_x"/>
                                          </p:val>
                                        </p:tav>
                                        <p:tav tm="100000">
                                          <p:val>
                                            <p:strVal val="#ppt_x"/>
                                          </p:val>
                                        </p:tav>
                                      </p:tavLst>
                                    </p:anim>
                                    <p:anim calcmode="lin" valueType="num">
                                      <p:cBhvr>
                                        <p:cTn id="21" dur="1000" fill="hold"/>
                                        <p:tgtEl>
                                          <p:spTgt spid="50"/>
                                        </p:tgtEl>
                                        <p:attrNameLst>
                                          <p:attrName>ppt_y</p:attrName>
                                        </p:attrNameLst>
                                      </p:cBhvr>
                                      <p:tavLst>
                                        <p:tav tm="0">
                                          <p:val>
                                            <p:strVal val="#ppt_y-.1"/>
                                          </p:val>
                                        </p:tav>
                                        <p:tav tm="100000">
                                          <p:val>
                                            <p:strVal val="#ppt_y"/>
                                          </p:val>
                                        </p:tav>
                                      </p:tavLst>
                                    </p:anim>
                                  </p:childTnLst>
                                </p:cTn>
                              </p:par>
                              <p:par>
                                <p:cTn id="22" presetID="2" presetClass="entr" presetSubtype="2" fill="hold" nodeType="withEffect">
                                  <p:stCondLst>
                                    <p:cond delay="150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750" fill="hold"/>
                                        <p:tgtEl>
                                          <p:spTgt spid="3"/>
                                        </p:tgtEl>
                                        <p:attrNameLst>
                                          <p:attrName>ppt_x</p:attrName>
                                        </p:attrNameLst>
                                      </p:cBhvr>
                                      <p:tavLst>
                                        <p:tav tm="0">
                                          <p:val>
                                            <p:strVal val="1+#ppt_w/2"/>
                                          </p:val>
                                        </p:tav>
                                        <p:tav tm="100000">
                                          <p:val>
                                            <p:strVal val="#ppt_x"/>
                                          </p:val>
                                        </p:tav>
                                      </p:tavLst>
                                    </p:anim>
                                    <p:anim calcmode="lin" valueType="num">
                                      <p:cBhvr additive="base">
                                        <p:cTn id="25" dur="750" fill="hold"/>
                                        <p:tgtEl>
                                          <p:spTgt spid="3"/>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200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750" fill="hold"/>
                                        <p:tgtEl>
                                          <p:spTgt spid="4"/>
                                        </p:tgtEl>
                                        <p:attrNameLst>
                                          <p:attrName>ppt_x</p:attrName>
                                        </p:attrNameLst>
                                      </p:cBhvr>
                                      <p:tavLst>
                                        <p:tav tm="0">
                                          <p:val>
                                            <p:strVal val="1+#ppt_w/2"/>
                                          </p:val>
                                        </p:tav>
                                        <p:tav tm="100000">
                                          <p:val>
                                            <p:strVal val="#ppt_x"/>
                                          </p:val>
                                        </p:tav>
                                      </p:tavLst>
                                    </p:anim>
                                    <p:anim calcmode="lin" valueType="num">
                                      <p:cBhvr additive="base">
                                        <p:cTn id="29" dur="750" fill="hold"/>
                                        <p:tgtEl>
                                          <p:spTgt spid="4"/>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250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750" fill="hold"/>
                                        <p:tgtEl>
                                          <p:spTgt spid="5"/>
                                        </p:tgtEl>
                                        <p:attrNameLst>
                                          <p:attrName>ppt_x</p:attrName>
                                        </p:attrNameLst>
                                      </p:cBhvr>
                                      <p:tavLst>
                                        <p:tav tm="0">
                                          <p:val>
                                            <p:strVal val="1+#ppt_w/2"/>
                                          </p:val>
                                        </p:tav>
                                        <p:tav tm="100000">
                                          <p:val>
                                            <p:strVal val="#ppt_x"/>
                                          </p:val>
                                        </p:tav>
                                      </p:tavLst>
                                    </p:anim>
                                    <p:anim calcmode="lin" valueType="num">
                                      <p:cBhvr additive="base">
                                        <p:cTn id="33"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1" grpId="0"/>
    </p:bldLst>
  </p:timing>
</p:sld>
</file>

<file path=ppt/slides/slide2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grpSp>
        <p:nvGrpSpPr>
          <p:cNvPr id="15" name="组合 14"/>
          <p:cNvGrpSpPr/>
          <p:nvPr/>
        </p:nvGrpSpPr>
        <p:grpSpPr>
          <a:xfrm>
            <a:off x="0" y="6526138"/>
            <a:ext cx="12198350" cy="333450"/>
            <a:chOff x="0" y="6526138"/>
            <a:chExt cx="12198350" cy="333450"/>
          </a:xfrm>
        </p:grpSpPr>
        <p:sp>
          <p:nvSpPr>
            <p:cNvPr id="17" name="矩形 16"/>
            <p:cNvSpPr/>
            <p:nvPr/>
          </p:nvSpPr>
          <p:spPr>
            <a:xfrm>
              <a:off x="0" y="6526138"/>
              <a:ext cx="7323311" cy="33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875039" y="6526138"/>
              <a:ext cx="7323311" cy="33345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2"/>
          <p:cNvSpPr txBox="1"/>
          <p:nvPr/>
        </p:nvSpPr>
        <p:spPr>
          <a:xfrm>
            <a:off x="1541858" y="170270"/>
            <a:ext cx="3860689" cy="646331"/>
          </a:xfrm>
          <a:prstGeom prst="rect">
            <a:avLst/>
          </a:prstGeom>
          <a:noFill/>
        </p:spPr>
        <p:txBody>
          <a:bodyPr wrap="square" rtlCol="0">
            <a:spAutoFit/>
          </a:bodyPr>
          <a:lstStyle/>
          <a:p>
            <a:pPr algn="ctr"/>
            <a:r>
              <a:rPr lang="zh-CN" altLang="en-US" sz="3600" b="1">
                <a:solidFill>
                  <a:srgbClr val="005DA2"/>
                </a:solidFill>
                <a:latin typeface="微软雅黑" panose="020b0503020204020204" pitchFamily="34" charset="-122"/>
                <a:ea typeface="微软雅黑" panose="020b0503020204020204" pitchFamily="34" charset="-122"/>
              </a:rPr>
              <a:t>案例对比分析</a:t>
            </a:r>
          </a:p>
        </p:txBody>
      </p:sp>
      <p:cxnSp>
        <p:nvCxnSpPr>
          <p:cNvPr id="20" name="直接连接符 19"/>
          <p:cNvCxnSpPr/>
          <p:nvPr/>
        </p:nvCxnSpPr>
        <p:spPr>
          <a:xfrm>
            <a:off x="0" y="897265"/>
            <a:ext cx="1219835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66" y="-13642"/>
            <a:ext cx="1366612" cy="964903"/>
          </a:xfrm>
          <a:prstGeom prst="rect">
            <a:avLst/>
          </a:prstGeom>
        </p:spPr>
      </p:pic>
      <p:grpSp>
        <p:nvGrpSpPr>
          <p:cNvPr id="2" name="组合 1"/>
          <p:cNvGrpSpPr/>
          <p:nvPr/>
        </p:nvGrpSpPr>
        <p:grpSpPr>
          <a:xfrm>
            <a:off x="807120" y="1269554"/>
            <a:ext cx="6145207" cy="1224136"/>
            <a:chOff x="807120" y="1269554"/>
            <a:chExt cx="6145207" cy="1224136"/>
          </a:xfrm>
        </p:grpSpPr>
        <p:grpSp>
          <p:nvGrpSpPr>
            <p:cNvPr id="22" name="组合 21"/>
            <p:cNvGrpSpPr/>
            <p:nvPr/>
          </p:nvGrpSpPr>
          <p:grpSpPr>
            <a:xfrm>
              <a:off x="807120" y="1269554"/>
              <a:ext cx="6145207" cy="1224136"/>
              <a:chOff x="5046663" y="3194050"/>
              <a:chExt cx="2100262" cy="471488"/>
            </a:xfrm>
          </p:grpSpPr>
          <p:sp>
            <p:nvSpPr>
              <p:cNvPr id="23" name="AutoShape 17"/>
              <p:cNvSpPr>
                <a:spLocks noChangeAspect="1" noChangeArrowheads="1" noTextEdit="1"/>
              </p:cNvSpPr>
              <p:nvPr/>
            </p:nvSpPr>
            <p:spPr bwMode="auto">
              <a:xfrm>
                <a:off x="5051425" y="3194050"/>
                <a:ext cx="209550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54738" y="3194050"/>
                <a:ext cx="987425" cy="466725"/>
              </a:xfrm>
              <a:custGeom>
                <a:gdLst>
                  <a:gd name="T0" fmla="*/ 4 w 232"/>
                  <a:gd name="T1" fmla="*/ 49 h 107"/>
                  <a:gd name="T2" fmla="*/ 4 w 232"/>
                  <a:gd name="T3" fmla="*/ 49 h 107"/>
                  <a:gd name="T4" fmla="*/ 38 w 232"/>
                  <a:gd name="T5" fmla="*/ 26 h 107"/>
                  <a:gd name="T6" fmla="*/ 80 w 232"/>
                  <a:gd name="T7" fmla="*/ 0 h 107"/>
                  <a:gd name="T8" fmla="*/ 225 w 232"/>
                  <a:gd name="T9" fmla="*/ 0 h 107"/>
                  <a:gd name="T10" fmla="*/ 232 w 232"/>
                  <a:gd name="T11" fmla="*/ 7 h 107"/>
                  <a:gd name="T12" fmla="*/ 232 w 232"/>
                  <a:gd name="T13" fmla="*/ 100 h 107"/>
                  <a:gd name="T14" fmla="*/ 225 w 232"/>
                  <a:gd name="T15" fmla="*/ 107 h 107"/>
                  <a:gd name="T16" fmla="*/ 80 w 232"/>
                  <a:gd name="T17" fmla="*/ 107 h 107"/>
                  <a:gd name="T18" fmla="*/ 38 w 232"/>
                  <a:gd name="T19" fmla="*/ 80 h 107"/>
                  <a:gd name="T20" fmla="*/ 4 w 232"/>
                  <a:gd name="T21" fmla="*/ 58 h 107"/>
                  <a:gd name="T22" fmla="*/ 4 w 232"/>
                  <a:gd name="T23" fmla="*/ 58 h 107"/>
                  <a:gd name="T24" fmla="*/ 4 w 232"/>
                  <a:gd name="T25" fmla="*/ 49 h 10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107">
                    <a:moveTo>
                      <a:pt x="4" y="49"/>
                    </a:moveTo>
                    <a:cubicBezTo>
                      <a:pt x="4" y="49"/>
                      <a:pt x="4" y="49"/>
                      <a:pt x="4" y="49"/>
                    </a:cubicBezTo>
                    <a:cubicBezTo>
                      <a:pt x="38" y="26"/>
                      <a:pt x="38" y="26"/>
                      <a:pt x="38" y="26"/>
                    </a:cubicBezTo>
                    <a:cubicBezTo>
                      <a:pt x="80" y="0"/>
                      <a:pt x="80" y="0"/>
                      <a:pt x="80" y="0"/>
                    </a:cubicBezTo>
                    <a:cubicBezTo>
                      <a:pt x="225" y="0"/>
                      <a:pt x="225" y="0"/>
                      <a:pt x="225" y="0"/>
                    </a:cubicBezTo>
                    <a:cubicBezTo>
                      <a:pt x="229" y="0"/>
                      <a:pt x="232" y="3"/>
                      <a:pt x="232" y="7"/>
                    </a:cubicBezTo>
                    <a:cubicBezTo>
                      <a:pt x="232" y="100"/>
                      <a:pt x="232" y="100"/>
                      <a:pt x="232" y="100"/>
                    </a:cubicBezTo>
                    <a:cubicBezTo>
                      <a:pt x="232" y="104"/>
                      <a:pt x="229" y="107"/>
                      <a:pt x="225" y="107"/>
                    </a:cubicBezTo>
                    <a:cubicBezTo>
                      <a:pt x="80" y="107"/>
                      <a:pt x="80" y="107"/>
                      <a:pt x="80" y="107"/>
                    </a:cubicBezTo>
                    <a:cubicBezTo>
                      <a:pt x="38" y="80"/>
                      <a:pt x="38" y="80"/>
                      <a:pt x="38" y="80"/>
                    </a:cubicBezTo>
                    <a:cubicBezTo>
                      <a:pt x="4" y="58"/>
                      <a:pt x="4" y="58"/>
                      <a:pt x="4" y="58"/>
                    </a:cubicBezTo>
                    <a:cubicBezTo>
                      <a:pt x="4" y="58"/>
                      <a:pt x="4" y="58"/>
                      <a:pt x="4" y="58"/>
                    </a:cubicBezTo>
                    <a:cubicBezTo>
                      <a:pt x="0" y="55"/>
                      <a:pt x="0" y="51"/>
                      <a:pt x="4" y="49"/>
                    </a:cubicBezTo>
                    <a:close/>
                  </a:path>
                </a:pathLst>
              </a:custGeom>
              <a:solidFill>
                <a:srgbClr val="0071C1"/>
              </a:solidFill>
              <a:ln>
                <a:noFill/>
              </a:ln>
            </p:spPr>
            <p:txBody>
              <a:bodyPr vert="horz" wrap="square" lIns="91440" tIns="45720" rIns="91440" bIns="45720" numCol="1" anchor="t" anchorCtr="0" compatLnSpc="1"/>
              <a:lstStyle/>
              <a:p>
                <a:endParaRPr lang="zh-CN" altLang="en-US"/>
              </a:p>
            </p:txBody>
          </p:sp>
          <p:sp>
            <p:nvSpPr>
              <p:cNvPr id="25" name="Freeform 20"/>
              <p:cNvSpPr/>
              <p:nvPr/>
            </p:nvSpPr>
            <p:spPr bwMode="auto">
              <a:xfrm>
                <a:off x="5046663" y="3194050"/>
                <a:ext cx="1363663" cy="466725"/>
              </a:xfrm>
              <a:custGeom>
                <a:gdLst>
                  <a:gd name="T0" fmla="*/ 7 w 320"/>
                  <a:gd name="T1" fmla="*/ 0 h 107"/>
                  <a:gd name="T2" fmla="*/ 314 w 320"/>
                  <a:gd name="T3" fmla="*/ 0 h 107"/>
                  <a:gd name="T4" fmla="*/ 320 w 320"/>
                  <a:gd name="T5" fmla="*/ 7 h 107"/>
                  <a:gd name="T6" fmla="*/ 320 w 320"/>
                  <a:gd name="T7" fmla="*/ 100 h 107"/>
                  <a:gd name="T8" fmla="*/ 314 w 320"/>
                  <a:gd name="T9" fmla="*/ 107 h 107"/>
                  <a:gd name="T10" fmla="*/ 7 w 320"/>
                  <a:gd name="T11" fmla="*/ 107 h 107"/>
                  <a:gd name="T12" fmla="*/ 0 w 320"/>
                  <a:gd name="T13" fmla="*/ 100 h 107"/>
                  <a:gd name="T14" fmla="*/ 0 w 320"/>
                  <a:gd name="T15" fmla="*/ 7 h 107"/>
                  <a:gd name="T16" fmla="*/ 7 w 320"/>
                  <a:gd name="T17" fmla="*/ 0 h 10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07">
                    <a:moveTo>
                      <a:pt x="7" y="0"/>
                    </a:moveTo>
                    <a:cubicBezTo>
                      <a:pt x="314" y="0"/>
                      <a:pt x="314" y="0"/>
                      <a:pt x="314" y="0"/>
                    </a:cubicBezTo>
                    <a:cubicBezTo>
                      <a:pt x="317" y="0"/>
                      <a:pt x="320" y="3"/>
                      <a:pt x="320" y="7"/>
                    </a:cubicBezTo>
                    <a:cubicBezTo>
                      <a:pt x="320" y="100"/>
                      <a:pt x="320" y="100"/>
                      <a:pt x="320" y="100"/>
                    </a:cubicBezTo>
                    <a:cubicBezTo>
                      <a:pt x="320" y="104"/>
                      <a:pt x="317" y="107"/>
                      <a:pt x="314" y="107"/>
                    </a:cubicBezTo>
                    <a:cubicBezTo>
                      <a:pt x="7" y="107"/>
                      <a:pt x="7" y="107"/>
                      <a:pt x="7" y="107"/>
                    </a:cubicBezTo>
                    <a:cubicBezTo>
                      <a:pt x="3" y="107"/>
                      <a:pt x="0" y="104"/>
                      <a:pt x="0" y="100"/>
                    </a:cubicBezTo>
                    <a:cubicBezTo>
                      <a:pt x="0" y="7"/>
                      <a:pt x="0" y="7"/>
                      <a:pt x="0" y="7"/>
                    </a:cubicBezTo>
                    <a:cubicBezTo>
                      <a:pt x="0" y="3"/>
                      <a:pt x="3" y="0"/>
                      <a:pt x="7" y="0"/>
                    </a:cubicBezTo>
                    <a:close/>
                  </a:path>
                </a:pathLst>
              </a:custGeom>
              <a:solidFill>
                <a:srgbClr val="FFC4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1"/>
              <p:cNvSpPr/>
              <p:nvPr/>
            </p:nvSpPr>
            <p:spPr bwMode="auto">
              <a:xfrm>
                <a:off x="6154738" y="3303588"/>
                <a:ext cx="174625" cy="249238"/>
              </a:xfrm>
              <a:custGeom>
                <a:gdLst>
                  <a:gd name="T0" fmla="*/ 38 w 41"/>
                  <a:gd name="T1" fmla="*/ 1 h 57"/>
                  <a:gd name="T2" fmla="*/ 4 w 41"/>
                  <a:gd name="T3" fmla="*/ 24 h 57"/>
                  <a:gd name="T4" fmla="*/ 4 w 41"/>
                  <a:gd name="T5" fmla="*/ 24 h 57"/>
                  <a:gd name="T6" fmla="*/ 4 w 41"/>
                  <a:gd name="T7" fmla="*/ 33 h 57"/>
                  <a:gd name="T8" fmla="*/ 4 w 41"/>
                  <a:gd name="T9" fmla="*/ 33 h 57"/>
                  <a:gd name="T10" fmla="*/ 38 w 41"/>
                  <a:gd name="T11" fmla="*/ 55 h 57"/>
                  <a:gd name="T12" fmla="*/ 41 w 41"/>
                  <a:gd name="T13" fmla="*/ 57 h 57"/>
                  <a:gd name="T14" fmla="*/ 41 w 41"/>
                  <a:gd name="T15" fmla="*/ 0 h 57"/>
                  <a:gd name="T16" fmla="*/ 38 w 41"/>
                  <a:gd name="T17" fmla="*/ 1 h 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7">
                    <a:moveTo>
                      <a:pt x="38" y="1"/>
                    </a:moveTo>
                    <a:cubicBezTo>
                      <a:pt x="4" y="24"/>
                      <a:pt x="4" y="24"/>
                      <a:pt x="4" y="24"/>
                    </a:cubicBezTo>
                    <a:cubicBezTo>
                      <a:pt x="4" y="24"/>
                      <a:pt x="4" y="24"/>
                      <a:pt x="4" y="24"/>
                    </a:cubicBezTo>
                    <a:cubicBezTo>
                      <a:pt x="0" y="26"/>
                      <a:pt x="0" y="30"/>
                      <a:pt x="4" y="33"/>
                    </a:cubicBezTo>
                    <a:cubicBezTo>
                      <a:pt x="4" y="33"/>
                      <a:pt x="4" y="33"/>
                      <a:pt x="4" y="33"/>
                    </a:cubicBezTo>
                    <a:cubicBezTo>
                      <a:pt x="38" y="55"/>
                      <a:pt x="38" y="55"/>
                      <a:pt x="38" y="55"/>
                    </a:cubicBezTo>
                    <a:cubicBezTo>
                      <a:pt x="41" y="57"/>
                      <a:pt x="41" y="57"/>
                      <a:pt x="41" y="57"/>
                    </a:cubicBezTo>
                    <a:cubicBezTo>
                      <a:pt x="41" y="0"/>
                      <a:pt x="41" y="0"/>
                      <a:pt x="41" y="0"/>
                    </a:cubicBezTo>
                    <a:lnTo>
                      <a:pt x="38" y="1"/>
                    </a:lnTo>
                    <a:close/>
                  </a:path>
                </a:pathLst>
              </a:custGeom>
              <a:solidFill>
                <a:srgbClr val="0071C1"/>
              </a:solidFill>
              <a:ln>
                <a:noFill/>
              </a:ln>
            </p:spPr>
            <p:txBody>
              <a:bodyPr vert="horz" wrap="square" lIns="91440" tIns="45720" rIns="91440" bIns="45720" numCol="1" anchor="t" anchorCtr="0" compatLnSpc="1"/>
              <a:lstStyle/>
              <a:p>
                <a:endParaRPr lang="zh-CN" altLang="en-US"/>
              </a:p>
            </p:txBody>
          </p:sp>
          <p:sp>
            <p:nvSpPr>
              <p:cNvPr id="27" name="Freeform 22"/>
              <p:cNvSpPr/>
              <p:nvPr/>
            </p:nvSpPr>
            <p:spPr bwMode="auto">
              <a:xfrm>
                <a:off x="6162675" y="3303588"/>
                <a:ext cx="166688" cy="109538"/>
              </a:xfrm>
              <a:custGeom>
                <a:gdLst>
                  <a:gd name="T0" fmla="*/ 0 w 39"/>
                  <a:gd name="T1" fmla="*/ 25 h 25"/>
                  <a:gd name="T2" fmla="*/ 0 w 39"/>
                  <a:gd name="T3" fmla="*/ 25 h 25"/>
                  <a:gd name="T4" fmla="*/ 0 w 39"/>
                  <a:gd name="T5" fmla="*/ 25 h 25"/>
                  <a:gd name="T6" fmla="*/ 1 w 39"/>
                  <a:gd name="T7" fmla="*/ 25 h 25"/>
                  <a:gd name="T8" fmla="*/ 1 w 39"/>
                  <a:gd name="T9" fmla="*/ 24 h 25"/>
                  <a:gd name="T10" fmla="*/ 1 w 39"/>
                  <a:gd name="T11" fmla="*/ 24 h 25"/>
                  <a:gd name="T12" fmla="*/ 2 w 39"/>
                  <a:gd name="T13" fmla="*/ 24 h 25"/>
                  <a:gd name="T14" fmla="*/ 2 w 39"/>
                  <a:gd name="T15" fmla="*/ 24 h 25"/>
                  <a:gd name="T16" fmla="*/ 36 w 39"/>
                  <a:gd name="T17" fmla="*/ 1 h 25"/>
                  <a:gd name="T18" fmla="*/ 39 w 39"/>
                  <a:gd name="T19" fmla="*/ 0 h 25"/>
                  <a:gd name="T20" fmla="*/ 39 w 39"/>
                  <a:gd name="T21" fmla="*/ 0 h 25"/>
                  <a:gd name="T22" fmla="*/ 35 w 39"/>
                  <a:gd name="T23" fmla="*/ 2 h 25"/>
                  <a:gd name="T24" fmla="*/ 1 w 39"/>
                  <a:gd name="T25" fmla="*/ 25 h 25"/>
                  <a:gd name="T26" fmla="*/ 1 w 39"/>
                  <a:gd name="T27" fmla="*/ 25 h 25"/>
                  <a:gd name="T28" fmla="*/ 0 w 39"/>
                  <a:gd name="T29" fmla="*/ 25 h 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25">
                    <a:moveTo>
                      <a:pt x="0" y="25"/>
                    </a:moveTo>
                    <a:cubicBezTo>
                      <a:pt x="0" y="25"/>
                      <a:pt x="0" y="25"/>
                      <a:pt x="0" y="25"/>
                    </a:cubicBezTo>
                    <a:cubicBezTo>
                      <a:pt x="0" y="25"/>
                      <a:pt x="0" y="25"/>
                      <a:pt x="0" y="25"/>
                    </a:cubicBezTo>
                    <a:cubicBezTo>
                      <a:pt x="0" y="25"/>
                      <a:pt x="1" y="25"/>
                      <a:pt x="1" y="25"/>
                    </a:cubicBezTo>
                    <a:cubicBezTo>
                      <a:pt x="1" y="25"/>
                      <a:pt x="1" y="25"/>
                      <a:pt x="1" y="24"/>
                    </a:cubicBezTo>
                    <a:cubicBezTo>
                      <a:pt x="1" y="24"/>
                      <a:pt x="1" y="24"/>
                      <a:pt x="1" y="24"/>
                    </a:cubicBezTo>
                    <a:cubicBezTo>
                      <a:pt x="1" y="24"/>
                      <a:pt x="2" y="24"/>
                      <a:pt x="2" y="24"/>
                    </a:cubicBezTo>
                    <a:cubicBezTo>
                      <a:pt x="2" y="24"/>
                      <a:pt x="2" y="24"/>
                      <a:pt x="2" y="24"/>
                    </a:cubicBezTo>
                    <a:cubicBezTo>
                      <a:pt x="36" y="1"/>
                      <a:pt x="36" y="1"/>
                      <a:pt x="36" y="1"/>
                    </a:cubicBezTo>
                    <a:cubicBezTo>
                      <a:pt x="39" y="0"/>
                      <a:pt x="39" y="0"/>
                      <a:pt x="39" y="0"/>
                    </a:cubicBezTo>
                    <a:cubicBezTo>
                      <a:pt x="39" y="0"/>
                      <a:pt x="39" y="0"/>
                      <a:pt x="39" y="0"/>
                    </a:cubicBezTo>
                    <a:cubicBezTo>
                      <a:pt x="35" y="2"/>
                      <a:pt x="35" y="2"/>
                      <a:pt x="35" y="2"/>
                    </a:cubicBezTo>
                    <a:cubicBezTo>
                      <a:pt x="1" y="25"/>
                      <a:pt x="1" y="25"/>
                      <a:pt x="1" y="25"/>
                    </a:cubicBezTo>
                    <a:cubicBezTo>
                      <a:pt x="1" y="25"/>
                      <a:pt x="1" y="25"/>
                      <a:pt x="1" y="25"/>
                    </a:cubicBezTo>
                    <a:cubicBezTo>
                      <a:pt x="0" y="25"/>
                      <a:pt x="0"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4" name="文本框 43"/>
            <p:cNvSpPr txBox="1"/>
            <p:nvPr/>
          </p:nvSpPr>
          <p:spPr>
            <a:xfrm>
              <a:off x="807120" y="1473034"/>
              <a:ext cx="3360256" cy="830997"/>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45" name="文本框 2"/>
            <p:cNvSpPr txBox="1"/>
            <p:nvPr/>
          </p:nvSpPr>
          <p:spPr>
            <a:xfrm>
              <a:off x="5114358" y="1599711"/>
              <a:ext cx="1564980" cy="461665"/>
            </a:xfrm>
            <a:prstGeom prst="rect">
              <a:avLst/>
            </a:prstGeom>
            <a:noFill/>
          </p:spPr>
          <p:txBody>
            <a:bodyPr wrap="square" rtlCol="0">
              <a:spAutoFit/>
            </a:bodyPr>
            <a:lstStyle/>
            <a:p>
              <a:pPr algn="ctr"/>
              <a:r>
                <a:rPr lang="zh-CN" altLang="en-US" b="1">
                  <a:solidFill>
                    <a:schemeClr val="bg1"/>
                  </a:solidFill>
                  <a:latin typeface="微软雅黑" panose="020b0503020204020204" pitchFamily="34" charset="-122"/>
                  <a:ea typeface="微软雅黑" panose="020b0503020204020204" pitchFamily="34" charset="-122"/>
                </a:rPr>
                <a:t>添加标题</a:t>
              </a:r>
            </a:p>
          </p:txBody>
        </p:sp>
      </p:grpSp>
      <p:grpSp>
        <p:nvGrpSpPr>
          <p:cNvPr id="3" name="组合 2"/>
          <p:cNvGrpSpPr/>
          <p:nvPr/>
        </p:nvGrpSpPr>
        <p:grpSpPr>
          <a:xfrm>
            <a:off x="5066536" y="2585152"/>
            <a:ext cx="6150168" cy="1224136"/>
            <a:chOff x="5066536" y="2585152"/>
            <a:chExt cx="6150168" cy="1224136"/>
          </a:xfrm>
        </p:grpSpPr>
        <p:grpSp>
          <p:nvGrpSpPr>
            <p:cNvPr id="14" name="组合 13"/>
            <p:cNvGrpSpPr/>
            <p:nvPr/>
          </p:nvGrpSpPr>
          <p:grpSpPr>
            <a:xfrm flipH="1">
              <a:off x="5066536" y="2585152"/>
              <a:ext cx="6145207" cy="1224136"/>
              <a:chOff x="5046663" y="3194050"/>
              <a:chExt cx="2100262" cy="471488"/>
            </a:xfrm>
          </p:grpSpPr>
          <p:sp>
            <p:nvSpPr>
              <p:cNvPr id="16" name="AutoShape 17"/>
              <p:cNvSpPr>
                <a:spLocks noChangeAspect="1" noChangeArrowheads="1" noTextEdit="1"/>
              </p:cNvSpPr>
              <p:nvPr/>
            </p:nvSpPr>
            <p:spPr bwMode="auto">
              <a:xfrm>
                <a:off x="5051425" y="3194050"/>
                <a:ext cx="209550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 name="Freeform 19"/>
              <p:cNvSpPr/>
              <p:nvPr/>
            </p:nvSpPr>
            <p:spPr bwMode="auto">
              <a:xfrm>
                <a:off x="6154738" y="3194050"/>
                <a:ext cx="987425" cy="466725"/>
              </a:xfrm>
              <a:custGeom>
                <a:gdLst>
                  <a:gd name="T0" fmla="*/ 4 w 232"/>
                  <a:gd name="T1" fmla="*/ 49 h 107"/>
                  <a:gd name="T2" fmla="*/ 4 w 232"/>
                  <a:gd name="T3" fmla="*/ 49 h 107"/>
                  <a:gd name="T4" fmla="*/ 38 w 232"/>
                  <a:gd name="T5" fmla="*/ 26 h 107"/>
                  <a:gd name="T6" fmla="*/ 80 w 232"/>
                  <a:gd name="T7" fmla="*/ 0 h 107"/>
                  <a:gd name="T8" fmla="*/ 225 w 232"/>
                  <a:gd name="T9" fmla="*/ 0 h 107"/>
                  <a:gd name="T10" fmla="*/ 232 w 232"/>
                  <a:gd name="T11" fmla="*/ 7 h 107"/>
                  <a:gd name="T12" fmla="*/ 232 w 232"/>
                  <a:gd name="T13" fmla="*/ 100 h 107"/>
                  <a:gd name="T14" fmla="*/ 225 w 232"/>
                  <a:gd name="T15" fmla="*/ 107 h 107"/>
                  <a:gd name="T16" fmla="*/ 80 w 232"/>
                  <a:gd name="T17" fmla="*/ 107 h 107"/>
                  <a:gd name="T18" fmla="*/ 38 w 232"/>
                  <a:gd name="T19" fmla="*/ 80 h 107"/>
                  <a:gd name="T20" fmla="*/ 4 w 232"/>
                  <a:gd name="T21" fmla="*/ 58 h 107"/>
                  <a:gd name="T22" fmla="*/ 4 w 232"/>
                  <a:gd name="T23" fmla="*/ 58 h 107"/>
                  <a:gd name="T24" fmla="*/ 4 w 232"/>
                  <a:gd name="T25" fmla="*/ 49 h 10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107">
                    <a:moveTo>
                      <a:pt x="4" y="49"/>
                    </a:moveTo>
                    <a:cubicBezTo>
                      <a:pt x="4" y="49"/>
                      <a:pt x="4" y="49"/>
                      <a:pt x="4" y="49"/>
                    </a:cubicBezTo>
                    <a:cubicBezTo>
                      <a:pt x="38" y="26"/>
                      <a:pt x="38" y="26"/>
                      <a:pt x="38" y="26"/>
                    </a:cubicBezTo>
                    <a:cubicBezTo>
                      <a:pt x="80" y="0"/>
                      <a:pt x="80" y="0"/>
                      <a:pt x="80" y="0"/>
                    </a:cubicBezTo>
                    <a:cubicBezTo>
                      <a:pt x="225" y="0"/>
                      <a:pt x="225" y="0"/>
                      <a:pt x="225" y="0"/>
                    </a:cubicBezTo>
                    <a:cubicBezTo>
                      <a:pt x="229" y="0"/>
                      <a:pt x="232" y="3"/>
                      <a:pt x="232" y="7"/>
                    </a:cubicBezTo>
                    <a:cubicBezTo>
                      <a:pt x="232" y="100"/>
                      <a:pt x="232" y="100"/>
                      <a:pt x="232" y="100"/>
                    </a:cubicBezTo>
                    <a:cubicBezTo>
                      <a:pt x="232" y="104"/>
                      <a:pt x="229" y="107"/>
                      <a:pt x="225" y="107"/>
                    </a:cubicBezTo>
                    <a:cubicBezTo>
                      <a:pt x="80" y="107"/>
                      <a:pt x="80" y="107"/>
                      <a:pt x="80" y="107"/>
                    </a:cubicBezTo>
                    <a:cubicBezTo>
                      <a:pt x="38" y="80"/>
                      <a:pt x="38" y="80"/>
                      <a:pt x="38" y="80"/>
                    </a:cubicBezTo>
                    <a:cubicBezTo>
                      <a:pt x="4" y="58"/>
                      <a:pt x="4" y="58"/>
                      <a:pt x="4" y="58"/>
                    </a:cubicBezTo>
                    <a:cubicBezTo>
                      <a:pt x="4" y="58"/>
                      <a:pt x="4" y="58"/>
                      <a:pt x="4" y="58"/>
                    </a:cubicBezTo>
                    <a:cubicBezTo>
                      <a:pt x="0" y="55"/>
                      <a:pt x="0" y="51"/>
                      <a:pt x="4" y="49"/>
                    </a:cubicBezTo>
                    <a:close/>
                  </a:path>
                </a:pathLst>
              </a:custGeom>
              <a:solidFill>
                <a:srgbClr val="0071C1"/>
              </a:solidFill>
              <a:ln>
                <a:noFill/>
              </a:ln>
            </p:spPr>
            <p:txBody>
              <a:bodyPr vert="horz" wrap="square" lIns="91440" tIns="45720" rIns="91440" bIns="45720" numCol="1" anchor="t" anchorCtr="0" compatLnSpc="1"/>
              <a:lstStyle/>
              <a:p>
                <a:endParaRPr lang="zh-CN" altLang="en-US"/>
              </a:p>
            </p:txBody>
          </p:sp>
          <p:sp>
            <p:nvSpPr>
              <p:cNvPr id="29" name="Freeform 20"/>
              <p:cNvSpPr/>
              <p:nvPr/>
            </p:nvSpPr>
            <p:spPr bwMode="auto">
              <a:xfrm>
                <a:off x="5046663" y="3194050"/>
                <a:ext cx="1363663" cy="466725"/>
              </a:xfrm>
              <a:custGeom>
                <a:gdLst>
                  <a:gd name="T0" fmla="*/ 7 w 320"/>
                  <a:gd name="T1" fmla="*/ 0 h 107"/>
                  <a:gd name="T2" fmla="*/ 314 w 320"/>
                  <a:gd name="T3" fmla="*/ 0 h 107"/>
                  <a:gd name="T4" fmla="*/ 320 w 320"/>
                  <a:gd name="T5" fmla="*/ 7 h 107"/>
                  <a:gd name="T6" fmla="*/ 320 w 320"/>
                  <a:gd name="T7" fmla="*/ 100 h 107"/>
                  <a:gd name="T8" fmla="*/ 314 w 320"/>
                  <a:gd name="T9" fmla="*/ 107 h 107"/>
                  <a:gd name="T10" fmla="*/ 7 w 320"/>
                  <a:gd name="T11" fmla="*/ 107 h 107"/>
                  <a:gd name="T12" fmla="*/ 0 w 320"/>
                  <a:gd name="T13" fmla="*/ 100 h 107"/>
                  <a:gd name="T14" fmla="*/ 0 w 320"/>
                  <a:gd name="T15" fmla="*/ 7 h 107"/>
                  <a:gd name="T16" fmla="*/ 7 w 320"/>
                  <a:gd name="T17" fmla="*/ 0 h 10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07">
                    <a:moveTo>
                      <a:pt x="7" y="0"/>
                    </a:moveTo>
                    <a:cubicBezTo>
                      <a:pt x="314" y="0"/>
                      <a:pt x="314" y="0"/>
                      <a:pt x="314" y="0"/>
                    </a:cubicBezTo>
                    <a:cubicBezTo>
                      <a:pt x="317" y="0"/>
                      <a:pt x="320" y="3"/>
                      <a:pt x="320" y="7"/>
                    </a:cubicBezTo>
                    <a:cubicBezTo>
                      <a:pt x="320" y="100"/>
                      <a:pt x="320" y="100"/>
                      <a:pt x="320" y="100"/>
                    </a:cubicBezTo>
                    <a:cubicBezTo>
                      <a:pt x="320" y="104"/>
                      <a:pt x="317" y="107"/>
                      <a:pt x="314" y="107"/>
                    </a:cubicBezTo>
                    <a:cubicBezTo>
                      <a:pt x="7" y="107"/>
                      <a:pt x="7" y="107"/>
                      <a:pt x="7" y="107"/>
                    </a:cubicBezTo>
                    <a:cubicBezTo>
                      <a:pt x="3" y="107"/>
                      <a:pt x="0" y="104"/>
                      <a:pt x="0" y="100"/>
                    </a:cubicBezTo>
                    <a:cubicBezTo>
                      <a:pt x="0" y="7"/>
                      <a:pt x="0" y="7"/>
                      <a:pt x="0" y="7"/>
                    </a:cubicBezTo>
                    <a:cubicBezTo>
                      <a:pt x="0" y="3"/>
                      <a:pt x="3" y="0"/>
                      <a:pt x="7" y="0"/>
                    </a:cubicBezTo>
                    <a:close/>
                  </a:path>
                </a:pathLst>
              </a:custGeom>
              <a:solidFill>
                <a:srgbClr val="FFC4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1"/>
              <p:cNvSpPr/>
              <p:nvPr/>
            </p:nvSpPr>
            <p:spPr bwMode="auto">
              <a:xfrm>
                <a:off x="6154738" y="3303588"/>
                <a:ext cx="174625" cy="249238"/>
              </a:xfrm>
              <a:custGeom>
                <a:gdLst>
                  <a:gd name="T0" fmla="*/ 38 w 41"/>
                  <a:gd name="T1" fmla="*/ 1 h 57"/>
                  <a:gd name="T2" fmla="*/ 4 w 41"/>
                  <a:gd name="T3" fmla="*/ 24 h 57"/>
                  <a:gd name="T4" fmla="*/ 4 w 41"/>
                  <a:gd name="T5" fmla="*/ 24 h 57"/>
                  <a:gd name="T6" fmla="*/ 4 w 41"/>
                  <a:gd name="T7" fmla="*/ 33 h 57"/>
                  <a:gd name="T8" fmla="*/ 4 w 41"/>
                  <a:gd name="T9" fmla="*/ 33 h 57"/>
                  <a:gd name="T10" fmla="*/ 38 w 41"/>
                  <a:gd name="T11" fmla="*/ 55 h 57"/>
                  <a:gd name="T12" fmla="*/ 41 w 41"/>
                  <a:gd name="T13" fmla="*/ 57 h 57"/>
                  <a:gd name="T14" fmla="*/ 41 w 41"/>
                  <a:gd name="T15" fmla="*/ 0 h 57"/>
                  <a:gd name="T16" fmla="*/ 38 w 41"/>
                  <a:gd name="T17" fmla="*/ 1 h 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7">
                    <a:moveTo>
                      <a:pt x="38" y="1"/>
                    </a:moveTo>
                    <a:cubicBezTo>
                      <a:pt x="4" y="24"/>
                      <a:pt x="4" y="24"/>
                      <a:pt x="4" y="24"/>
                    </a:cubicBezTo>
                    <a:cubicBezTo>
                      <a:pt x="4" y="24"/>
                      <a:pt x="4" y="24"/>
                      <a:pt x="4" y="24"/>
                    </a:cubicBezTo>
                    <a:cubicBezTo>
                      <a:pt x="0" y="26"/>
                      <a:pt x="0" y="30"/>
                      <a:pt x="4" y="33"/>
                    </a:cubicBezTo>
                    <a:cubicBezTo>
                      <a:pt x="4" y="33"/>
                      <a:pt x="4" y="33"/>
                      <a:pt x="4" y="33"/>
                    </a:cubicBezTo>
                    <a:cubicBezTo>
                      <a:pt x="38" y="55"/>
                      <a:pt x="38" y="55"/>
                      <a:pt x="38" y="55"/>
                    </a:cubicBezTo>
                    <a:cubicBezTo>
                      <a:pt x="41" y="57"/>
                      <a:pt x="41" y="57"/>
                      <a:pt x="41" y="57"/>
                    </a:cubicBezTo>
                    <a:cubicBezTo>
                      <a:pt x="41" y="0"/>
                      <a:pt x="41" y="0"/>
                      <a:pt x="41" y="0"/>
                    </a:cubicBezTo>
                    <a:lnTo>
                      <a:pt x="38" y="1"/>
                    </a:lnTo>
                    <a:close/>
                  </a:path>
                </a:pathLst>
              </a:custGeom>
              <a:solidFill>
                <a:srgbClr val="0071C1"/>
              </a:solidFill>
              <a:ln>
                <a:noFill/>
              </a:ln>
            </p:spPr>
            <p:txBody>
              <a:bodyPr vert="horz" wrap="square" lIns="91440" tIns="45720" rIns="91440" bIns="45720" numCol="1" anchor="t" anchorCtr="0" compatLnSpc="1"/>
              <a:lstStyle/>
              <a:p>
                <a:endParaRPr lang="zh-CN" altLang="en-US"/>
              </a:p>
            </p:txBody>
          </p:sp>
          <p:sp>
            <p:nvSpPr>
              <p:cNvPr id="31" name="Freeform 22"/>
              <p:cNvSpPr/>
              <p:nvPr/>
            </p:nvSpPr>
            <p:spPr bwMode="auto">
              <a:xfrm>
                <a:off x="6162675" y="3303588"/>
                <a:ext cx="166688" cy="109538"/>
              </a:xfrm>
              <a:custGeom>
                <a:gdLst>
                  <a:gd name="T0" fmla="*/ 0 w 39"/>
                  <a:gd name="T1" fmla="*/ 25 h 25"/>
                  <a:gd name="T2" fmla="*/ 0 w 39"/>
                  <a:gd name="T3" fmla="*/ 25 h 25"/>
                  <a:gd name="T4" fmla="*/ 0 w 39"/>
                  <a:gd name="T5" fmla="*/ 25 h 25"/>
                  <a:gd name="T6" fmla="*/ 1 w 39"/>
                  <a:gd name="T7" fmla="*/ 25 h 25"/>
                  <a:gd name="T8" fmla="*/ 1 w 39"/>
                  <a:gd name="T9" fmla="*/ 24 h 25"/>
                  <a:gd name="T10" fmla="*/ 1 w 39"/>
                  <a:gd name="T11" fmla="*/ 24 h 25"/>
                  <a:gd name="T12" fmla="*/ 2 w 39"/>
                  <a:gd name="T13" fmla="*/ 24 h 25"/>
                  <a:gd name="T14" fmla="*/ 2 w 39"/>
                  <a:gd name="T15" fmla="*/ 24 h 25"/>
                  <a:gd name="T16" fmla="*/ 36 w 39"/>
                  <a:gd name="T17" fmla="*/ 1 h 25"/>
                  <a:gd name="T18" fmla="*/ 39 w 39"/>
                  <a:gd name="T19" fmla="*/ 0 h 25"/>
                  <a:gd name="T20" fmla="*/ 39 w 39"/>
                  <a:gd name="T21" fmla="*/ 0 h 25"/>
                  <a:gd name="T22" fmla="*/ 35 w 39"/>
                  <a:gd name="T23" fmla="*/ 2 h 25"/>
                  <a:gd name="T24" fmla="*/ 1 w 39"/>
                  <a:gd name="T25" fmla="*/ 25 h 25"/>
                  <a:gd name="T26" fmla="*/ 1 w 39"/>
                  <a:gd name="T27" fmla="*/ 25 h 25"/>
                  <a:gd name="T28" fmla="*/ 0 w 39"/>
                  <a:gd name="T29" fmla="*/ 25 h 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25">
                    <a:moveTo>
                      <a:pt x="0" y="25"/>
                    </a:moveTo>
                    <a:cubicBezTo>
                      <a:pt x="0" y="25"/>
                      <a:pt x="0" y="25"/>
                      <a:pt x="0" y="25"/>
                    </a:cubicBezTo>
                    <a:cubicBezTo>
                      <a:pt x="0" y="25"/>
                      <a:pt x="0" y="25"/>
                      <a:pt x="0" y="25"/>
                    </a:cubicBezTo>
                    <a:cubicBezTo>
                      <a:pt x="0" y="25"/>
                      <a:pt x="1" y="25"/>
                      <a:pt x="1" y="25"/>
                    </a:cubicBezTo>
                    <a:cubicBezTo>
                      <a:pt x="1" y="25"/>
                      <a:pt x="1" y="25"/>
                      <a:pt x="1" y="24"/>
                    </a:cubicBezTo>
                    <a:cubicBezTo>
                      <a:pt x="1" y="24"/>
                      <a:pt x="1" y="24"/>
                      <a:pt x="1" y="24"/>
                    </a:cubicBezTo>
                    <a:cubicBezTo>
                      <a:pt x="1" y="24"/>
                      <a:pt x="2" y="24"/>
                      <a:pt x="2" y="24"/>
                    </a:cubicBezTo>
                    <a:cubicBezTo>
                      <a:pt x="2" y="24"/>
                      <a:pt x="2" y="24"/>
                      <a:pt x="2" y="24"/>
                    </a:cubicBezTo>
                    <a:cubicBezTo>
                      <a:pt x="36" y="1"/>
                      <a:pt x="36" y="1"/>
                      <a:pt x="36" y="1"/>
                    </a:cubicBezTo>
                    <a:cubicBezTo>
                      <a:pt x="39" y="0"/>
                      <a:pt x="39" y="0"/>
                      <a:pt x="39" y="0"/>
                    </a:cubicBezTo>
                    <a:cubicBezTo>
                      <a:pt x="39" y="0"/>
                      <a:pt x="39" y="0"/>
                      <a:pt x="39" y="0"/>
                    </a:cubicBezTo>
                    <a:cubicBezTo>
                      <a:pt x="35" y="2"/>
                      <a:pt x="35" y="2"/>
                      <a:pt x="35" y="2"/>
                    </a:cubicBezTo>
                    <a:cubicBezTo>
                      <a:pt x="1" y="25"/>
                      <a:pt x="1" y="25"/>
                      <a:pt x="1" y="25"/>
                    </a:cubicBezTo>
                    <a:cubicBezTo>
                      <a:pt x="1" y="25"/>
                      <a:pt x="1" y="25"/>
                      <a:pt x="1" y="25"/>
                    </a:cubicBezTo>
                    <a:cubicBezTo>
                      <a:pt x="0" y="25"/>
                      <a:pt x="0"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6" name="文本框 2"/>
            <p:cNvSpPr txBox="1"/>
            <p:nvPr/>
          </p:nvSpPr>
          <p:spPr>
            <a:xfrm>
              <a:off x="5114358" y="2934567"/>
              <a:ext cx="1564980" cy="461665"/>
            </a:xfrm>
            <a:prstGeom prst="rect">
              <a:avLst/>
            </a:prstGeom>
            <a:noFill/>
          </p:spPr>
          <p:txBody>
            <a:bodyPr wrap="square" rtlCol="0">
              <a:spAutoFit/>
            </a:bodyPr>
            <a:lstStyle/>
            <a:p>
              <a:pPr algn="ctr"/>
              <a:r>
                <a:rPr lang="zh-CN" altLang="en-US" b="1">
                  <a:solidFill>
                    <a:schemeClr val="bg1"/>
                  </a:solidFill>
                  <a:latin typeface="微软雅黑" panose="020b0503020204020204" pitchFamily="34" charset="-122"/>
                  <a:ea typeface="微软雅黑" panose="020b0503020204020204" pitchFamily="34" charset="-122"/>
                </a:rPr>
                <a:t>添加标题</a:t>
              </a:r>
            </a:p>
          </p:txBody>
        </p:sp>
        <p:sp>
          <p:nvSpPr>
            <p:cNvPr id="49" name="文本框 48"/>
            <p:cNvSpPr txBox="1"/>
            <p:nvPr/>
          </p:nvSpPr>
          <p:spPr>
            <a:xfrm>
              <a:off x="7856448" y="2795485"/>
              <a:ext cx="3360256" cy="830997"/>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grpSp>
        <p:nvGrpSpPr>
          <p:cNvPr id="5" name="组合 4"/>
          <p:cNvGrpSpPr/>
          <p:nvPr/>
        </p:nvGrpSpPr>
        <p:grpSpPr>
          <a:xfrm>
            <a:off x="5066536" y="5177440"/>
            <a:ext cx="6150168" cy="1224136"/>
            <a:chOff x="5066536" y="5177440"/>
            <a:chExt cx="6150168" cy="1224136"/>
          </a:xfrm>
        </p:grpSpPr>
        <p:grpSp>
          <p:nvGrpSpPr>
            <p:cNvPr id="38" name="组合 37"/>
            <p:cNvGrpSpPr/>
            <p:nvPr/>
          </p:nvGrpSpPr>
          <p:grpSpPr>
            <a:xfrm flipH="1">
              <a:off x="5066536" y="5177440"/>
              <a:ext cx="6145207" cy="1224136"/>
              <a:chOff x="5046663" y="3194050"/>
              <a:chExt cx="2100262" cy="471488"/>
            </a:xfrm>
          </p:grpSpPr>
          <p:sp>
            <p:nvSpPr>
              <p:cNvPr id="39" name="AutoShape 17"/>
              <p:cNvSpPr>
                <a:spLocks noChangeAspect="1" noChangeArrowheads="1" noTextEdit="1"/>
              </p:cNvSpPr>
              <p:nvPr/>
            </p:nvSpPr>
            <p:spPr bwMode="auto">
              <a:xfrm>
                <a:off x="5051425" y="3194050"/>
                <a:ext cx="209550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 name="Freeform 19"/>
              <p:cNvSpPr/>
              <p:nvPr/>
            </p:nvSpPr>
            <p:spPr bwMode="auto">
              <a:xfrm>
                <a:off x="6154738" y="3194050"/>
                <a:ext cx="987425" cy="466725"/>
              </a:xfrm>
              <a:custGeom>
                <a:gdLst>
                  <a:gd name="T0" fmla="*/ 4 w 232"/>
                  <a:gd name="T1" fmla="*/ 49 h 107"/>
                  <a:gd name="T2" fmla="*/ 4 w 232"/>
                  <a:gd name="T3" fmla="*/ 49 h 107"/>
                  <a:gd name="T4" fmla="*/ 38 w 232"/>
                  <a:gd name="T5" fmla="*/ 26 h 107"/>
                  <a:gd name="T6" fmla="*/ 80 w 232"/>
                  <a:gd name="T7" fmla="*/ 0 h 107"/>
                  <a:gd name="T8" fmla="*/ 225 w 232"/>
                  <a:gd name="T9" fmla="*/ 0 h 107"/>
                  <a:gd name="T10" fmla="*/ 232 w 232"/>
                  <a:gd name="T11" fmla="*/ 7 h 107"/>
                  <a:gd name="T12" fmla="*/ 232 w 232"/>
                  <a:gd name="T13" fmla="*/ 100 h 107"/>
                  <a:gd name="T14" fmla="*/ 225 w 232"/>
                  <a:gd name="T15" fmla="*/ 107 h 107"/>
                  <a:gd name="T16" fmla="*/ 80 w 232"/>
                  <a:gd name="T17" fmla="*/ 107 h 107"/>
                  <a:gd name="T18" fmla="*/ 38 w 232"/>
                  <a:gd name="T19" fmla="*/ 80 h 107"/>
                  <a:gd name="T20" fmla="*/ 4 w 232"/>
                  <a:gd name="T21" fmla="*/ 58 h 107"/>
                  <a:gd name="T22" fmla="*/ 4 w 232"/>
                  <a:gd name="T23" fmla="*/ 58 h 107"/>
                  <a:gd name="T24" fmla="*/ 4 w 232"/>
                  <a:gd name="T25" fmla="*/ 49 h 10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107">
                    <a:moveTo>
                      <a:pt x="4" y="49"/>
                    </a:moveTo>
                    <a:cubicBezTo>
                      <a:pt x="4" y="49"/>
                      <a:pt x="4" y="49"/>
                      <a:pt x="4" y="49"/>
                    </a:cubicBezTo>
                    <a:cubicBezTo>
                      <a:pt x="38" y="26"/>
                      <a:pt x="38" y="26"/>
                      <a:pt x="38" y="26"/>
                    </a:cubicBezTo>
                    <a:cubicBezTo>
                      <a:pt x="80" y="0"/>
                      <a:pt x="80" y="0"/>
                      <a:pt x="80" y="0"/>
                    </a:cubicBezTo>
                    <a:cubicBezTo>
                      <a:pt x="225" y="0"/>
                      <a:pt x="225" y="0"/>
                      <a:pt x="225" y="0"/>
                    </a:cubicBezTo>
                    <a:cubicBezTo>
                      <a:pt x="229" y="0"/>
                      <a:pt x="232" y="3"/>
                      <a:pt x="232" y="7"/>
                    </a:cubicBezTo>
                    <a:cubicBezTo>
                      <a:pt x="232" y="100"/>
                      <a:pt x="232" y="100"/>
                      <a:pt x="232" y="100"/>
                    </a:cubicBezTo>
                    <a:cubicBezTo>
                      <a:pt x="232" y="104"/>
                      <a:pt x="229" y="107"/>
                      <a:pt x="225" y="107"/>
                    </a:cubicBezTo>
                    <a:cubicBezTo>
                      <a:pt x="80" y="107"/>
                      <a:pt x="80" y="107"/>
                      <a:pt x="80" y="107"/>
                    </a:cubicBezTo>
                    <a:cubicBezTo>
                      <a:pt x="38" y="80"/>
                      <a:pt x="38" y="80"/>
                      <a:pt x="38" y="80"/>
                    </a:cubicBezTo>
                    <a:cubicBezTo>
                      <a:pt x="4" y="58"/>
                      <a:pt x="4" y="58"/>
                      <a:pt x="4" y="58"/>
                    </a:cubicBezTo>
                    <a:cubicBezTo>
                      <a:pt x="4" y="58"/>
                      <a:pt x="4" y="58"/>
                      <a:pt x="4" y="58"/>
                    </a:cubicBezTo>
                    <a:cubicBezTo>
                      <a:pt x="0" y="55"/>
                      <a:pt x="0" y="51"/>
                      <a:pt x="4" y="49"/>
                    </a:cubicBezTo>
                    <a:close/>
                  </a:path>
                </a:pathLst>
              </a:custGeom>
              <a:solidFill>
                <a:srgbClr val="0071C1"/>
              </a:solidFill>
              <a:ln>
                <a:noFill/>
              </a:ln>
            </p:spPr>
            <p:txBody>
              <a:bodyPr vert="horz" wrap="square" lIns="91440" tIns="45720" rIns="91440" bIns="45720" numCol="1" anchor="t" anchorCtr="0" compatLnSpc="1"/>
              <a:lstStyle/>
              <a:p>
                <a:endParaRPr lang="zh-CN" altLang="en-US"/>
              </a:p>
            </p:txBody>
          </p:sp>
          <p:sp>
            <p:nvSpPr>
              <p:cNvPr id="41" name="Freeform 20"/>
              <p:cNvSpPr/>
              <p:nvPr/>
            </p:nvSpPr>
            <p:spPr bwMode="auto">
              <a:xfrm>
                <a:off x="5046663" y="3194050"/>
                <a:ext cx="1363663" cy="466725"/>
              </a:xfrm>
              <a:custGeom>
                <a:gdLst>
                  <a:gd name="T0" fmla="*/ 7 w 320"/>
                  <a:gd name="T1" fmla="*/ 0 h 107"/>
                  <a:gd name="T2" fmla="*/ 314 w 320"/>
                  <a:gd name="T3" fmla="*/ 0 h 107"/>
                  <a:gd name="T4" fmla="*/ 320 w 320"/>
                  <a:gd name="T5" fmla="*/ 7 h 107"/>
                  <a:gd name="T6" fmla="*/ 320 w 320"/>
                  <a:gd name="T7" fmla="*/ 100 h 107"/>
                  <a:gd name="T8" fmla="*/ 314 w 320"/>
                  <a:gd name="T9" fmla="*/ 107 h 107"/>
                  <a:gd name="T10" fmla="*/ 7 w 320"/>
                  <a:gd name="T11" fmla="*/ 107 h 107"/>
                  <a:gd name="T12" fmla="*/ 0 w 320"/>
                  <a:gd name="T13" fmla="*/ 100 h 107"/>
                  <a:gd name="T14" fmla="*/ 0 w 320"/>
                  <a:gd name="T15" fmla="*/ 7 h 107"/>
                  <a:gd name="T16" fmla="*/ 7 w 320"/>
                  <a:gd name="T17" fmla="*/ 0 h 10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07">
                    <a:moveTo>
                      <a:pt x="7" y="0"/>
                    </a:moveTo>
                    <a:cubicBezTo>
                      <a:pt x="314" y="0"/>
                      <a:pt x="314" y="0"/>
                      <a:pt x="314" y="0"/>
                    </a:cubicBezTo>
                    <a:cubicBezTo>
                      <a:pt x="317" y="0"/>
                      <a:pt x="320" y="3"/>
                      <a:pt x="320" y="7"/>
                    </a:cubicBezTo>
                    <a:cubicBezTo>
                      <a:pt x="320" y="100"/>
                      <a:pt x="320" y="100"/>
                      <a:pt x="320" y="100"/>
                    </a:cubicBezTo>
                    <a:cubicBezTo>
                      <a:pt x="320" y="104"/>
                      <a:pt x="317" y="107"/>
                      <a:pt x="314" y="107"/>
                    </a:cubicBezTo>
                    <a:cubicBezTo>
                      <a:pt x="7" y="107"/>
                      <a:pt x="7" y="107"/>
                      <a:pt x="7" y="107"/>
                    </a:cubicBezTo>
                    <a:cubicBezTo>
                      <a:pt x="3" y="107"/>
                      <a:pt x="0" y="104"/>
                      <a:pt x="0" y="100"/>
                    </a:cubicBezTo>
                    <a:cubicBezTo>
                      <a:pt x="0" y="7"/>
                      <a:pt x="0" y="7"/>
                      <a:pt x="0" y="7"/>
                    </a:cubicBezTo>
                    <a:cubicBezTo>
                      <a:pt x="0" y="3"/>
                      <a:pt x="3" y="0"/>
                      <a:pt x="7" y="0"/>
                    </a:cubicBezTo>
                    <a:close/>
                  </a:path>
                </a:pathLst>
              </a:custGeom>
              <a:solidFill>
                <a:srgbClr val="FFC4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1"/>
              <p:cNvSpPr/>
              <p:nvPr/>
            </p:nvSpPr>
            <p:spPr bwMode="auto">
              <a:xfrm>
                <a:off x="6154738" y="3303588"/>
                <a:ext cx="174625" cy="249238"/>
              </a:xfrm>
              <a:custGeom>
                <a:gdLst>
                  <a:gd name="T0" fmla="*/ 38 w 41"/>
                  <a:gd name="T1" fmla="*/ 1 h 57"/>
                  <a:gd name="T2" fmla="*/ 4 w 41"/>
                  <a:gd name="T3" fmla="*/ 24 h 57"/>
                  <a:gd name="T4" fmla="*/ 4 w 41"/>
                  <a:gd name="T5" fmla="*/ 24 h 57"/>
                  <a:gd name="T6" fmla="*/ 4 w 41"/>
                  <a:gd name="T7" fmla="*/ 33 h 57"/>
                  <a:gd name="T8" fmla="*/ 4 w 41"/>
                  <a:gd name="T9" fmla="*/ 33 h 57"/>
                  <a:gd name="T10" fmla="*/ 38 w 41"/>
                  <a:gd name="T11" fmla="*/ 55 h 57"/>
                  <a:gd name="T12" fmla="*/ 41 w 41"/>
                  <a:gd name="T13" fmla="*/ 57 h 57"/>
                  <a:gd name="T14" fmla="*/ 41 w 41"/>
                  <a:gd name="T15" fmla="*/ 0 h 57"/>
                  <a:gd name="T16" fmla="*/ 38 w 41"/>
                  <a:gd name="T17" fmla="*/ 1 h 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7">
                    <a:moveTo>
                      <a:pt x="38" y="1"/>
                    </a:moveTo>
                    <a:cubicBezTo>
                      <a:pt x="4" y="24"/>
                      <a:pt x="4" y="24"/>
                      <a:pt x="4" y="24"/>
                    </a:cubicBezTo>
                    <a:cubicBezTo>
                      <a:pt x="4" y="24"/>
                      <a:pt x="4" y="24"/>
                      <a:pt x="4" y="24"/>
                    </a:cubicBezTo>
                    <a:cubicBezTo>
                      <a:pt x="0" y="26"/>
                      <a:pt x="0" y="30"/>
                      <a:pt x="4" y="33"/>
                    </a:cubicBezTo>
                    <a:cubicBezTo>
                      <a:pt x="4" y="33"/>
                      <a:pt x="4" y="33"/>
                      <a:pt x="4" y="33"/>
                    </a:cubicBezTo>
                    <a:cubicBezTo>
                      <a:pt x="38" y="55"/>
                      <a:pt x="38" y="55"/>
                      <a:pt x="38" y="55"/>
                    </a:cubicBezTo>
                    <a:cubicBezTo>
                      <a:pt x="41" y="57"/>
                      <a:pt x="41" y="57"/>
                      <a:pt x="41" y="57"/>
                    </a:cubicBezTo>
                    <a:cubicBezTo>
                      <a:pt x="41" y="0"/>
                      <a:pt x="41" y="0"/>
                      <a:pt x="41" y="0"/>
                    </a:cubicBezTo>
                    <a:lnTo>
                      <a:pt x="38" y="1"/>
                    </a:lnTo>
                    <a:close/>
                  </a:path>
                </a:pathLst>
              </a:custGeom>
              <a:solidFill>
                <a:srgbClr val="0071C1"/>
              </a:solidFill>
              <a:ln>
                <a:noFill/>
              </a:ln>
            </p:spPr>
            <p:txBody>
              <a:bodyPr vert="horz" wrap="square" lIns="91440" tIns="45720" rIns="91440" bIns="45720" numCol="1" anchor="t" anchorCtr="0" compatLnSpc="1"/>
              <a:lstStyle/>
              <a:p>
                <a:endParaRPr lang="zh-CN" altLang="en-US"/>
              </a:p>
            </p:txBody>
          </p:sp>
          <p:sp>
            <p:nvSpPr>
              <p:cNvPr id="43" name="Freeform 22"/>
              <p:cNvSpPr/>
              <p:nvPr/>
            </p:nvSpPr>
            <p:spPr bwMode="auto">
              <a:xfrm>
                <a:off x="6162675" y="3303588"/>
                <a:ext cx="166688" cy="109538"/>
              </a:xfrm>
              <a:custGeom>
                <a:gdLst>
                  <a:gd name="T0" fmla="*/ 0 w 39"/>
                  <a:gd name="T1" fmla="*/ 25 h 25"/>
                  <a:gd name="T2" fmla="*/ 0 w 39"/>
                  <a:gd name="T3" fmla="*/ 25 h 25"/>
                  <a:gd name="T4" fmla="*/ 0 w 39"/>
                  <a:gd name="T5" fmla="*/ 25 h 25"/>
                  <a:gd name="T6" fmla="*/ 1 w 39"/>
                  <a:gd name="T7" fmla="*/ 25 h 25"/>
                  <a:gd name="T8" fmla="*/ 1 w 39"/>
                  <a:gd name="T9" fmla="*/ 24 h 25"/>
                  <a:gd name="T10" fmla="*/ 1 w 39"/>
                  <a:gd name="T11" fmla="*/ 24 h 25"/>
                  <a:gd name="T12" fmla="*/ 2 w 39"/>
                  <a:gd name="T13" fmla="*/ 24 h 25"/>
                  <a:gd name="T14" fmla="*/ 2 w 39"/>
                  <a:gd name="T15" fmla="*/ 24 h 25"/>
                  <a:gd name="T16" fmla="*/ 36 w 39"/>
                  <a:gd name="T17" fmla="*/ 1 h 25"/>
                  <a:gd name="T18" fmla="*/ 39 w 39"/>
                  <a:gd name="T19" fmla="*/ 0 h 25"/>
                  <a:gd name="T20" fmla="*/ 39 w 39"/>
                  <a:gd name="T21" fmla="*/ 0 h 25"/>
                  <a:gd name="T22" fmla="*/ 35 w 39"/>
                  <a:gd name="T23" fmla="*/ 2 h 25"/>
                  <a:gd name="T24" fmla="*/ 1 w 39"/>
                  <a:gd name="T25" fmla="*/ 25 h 25"/>
                  <a:gd name="T26" fmla="*/ 1 w 39"/>
                  <a:gd name="T27" fmla="*/ 25 h 25"/>
                  <a:gd name="T28" fmla="*/ 0 w 39"/>
                  <a:gd name="T29" fmla="*/ 25 h 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25">
                    <a:moveTo>
                      <a:pt x="0" y="25"/>
                    </a:moveTo>
                    <a:cubicBezTo>
                      <a:pt x="0" y="25"/>
                      <a:pt x="0" y="25"/>
                      <a:pt x="0" y="25"/>
                    </a:cubicBezTo>
                    <a:cubicBezTo>
                      <a:pt x="0" y="25"/>
                      <a:pt x="0" y="25"/>
                      <a:pt x="0" y="25"/>
                    </a:cubicBezTo>
                    <a:cubicBezTo>
                      <a:pt x="0" y="25"/>
                      <a:pt x="1" y="25"/>
                      <a:pt x="1" y="25"/>
                    </a:cubicBezTo>
                    <a:cubicBezTo>
                      <a:pt x="1" y="25"/>
                      <a:pt x="1" y="25"/>
                      <a:pt x="1" y="24"/>
                    </a:cubicBezTo>
                    <a:cubicBezTo>
                      <a:pt x="1" y="24"/>
                      <a:pt x="1" y="24"/>
                      <a:pt x="1" y="24"/>
                    </a:cubicBezTo>
                    <a:cubicBezTo>
                      <a:pt x="1" y="24"/>
                      <a:pt x="2" y="24"/>
                      <a:pt x="2" y="24"/>
                    </a:cubicBezTo>
                    <a:cubicBezTo>
                      <a:pt x="2" y="24"/>
                      <a:pt x="2" y="24"/>
                      <a:pt x="2" y="24"/>
                    </a:cubicBezTo>
                    <a:cubicBezTo>
                      <a:pt x="36" y="1"/>
                      <a:pt x="36" y="1"/>
                      <a:pt x="36" y="1"/>
                    </a:cubicBezTo>
                    <a:cubicBezTo>
                      <a:pt x="39" y="0"/>
                      <a:pt x="39" y="0"/>
                      <a:pt x="39" y="0"/>
                    </a:cubicBezTo>
                    <a:cubicBezTo>
                      <a:pt x="39" y="0"/>
                      <a:pt x="39" y="0"/>
                      <a:pt x="39" y="0"/>
                    </a:cubicBezTo>
                    <a:cubicBezTo>
                      <a:pt x="35" y="2"/>
                      <a:pt x="35" y="2"/>
                      <a:pt x="35" y="2"/>
                    </a:cubicBezTo>
                    <a:cubicBezTo>
                      <a:pt x="1" y="25"/>
                      <a:pt x="1" y="25"/>
                      <a:pt x="1" y="25"/>
                    </a:cubicBezTo>
                    <a:cubicBezTo>
                      <a:pt x="1" y="25"/>
                      <a:pt x="1" y="25"/>
                      <a:pt x="1" y="25"/>
                    </a:cubicBezTo>
                    <a:cubicBezTo>
                      <a:pt x="0" y="25"/>
                      <a:pt x="0"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8" name="文本框 2"/>
            <p:cNvSpPr txBox="1"/>
            <p:nvPr/>
          </p:nvSpPr>
          <p:spPr>
            <a:xfrm>
              <a:off x="5114358" y="5552492"/>
              <a:ext cx="1564980" cy="461665"/>
            </a:xfrm>
            <a:prstGeom prst="rect">
              <a:avLst/>
            </a:prstGeom>
            <a:noFill/>
          </p:spPr>
          <p:txBody>
            <a:bodyPr wrap="square" rtlCol="0">
              <a:spAutoFit/>
            </a:bodyPr>
            <a:lstStyle/>
            <a:p>
              <a:pPr algn="ctr"/>
              <a:r>
                <a:rPr lang="zh-CN" altLang="en-US" b="1">
                  <a:solidFill>
                    <a:schemeClr val="bg1"/>
                  </a:solidFill>
                  <a:latin typeface="微软雅黑" panose="020b0503020204020204" pitchFamily="34" charset="-122"/>
                  <a:ea typeface="微软雅黑" panose="020b0503020204020204" pitchFamily="34" charset="-122"/>
                </a:rPr>
                <a:t>添加标题</a:t>
              </a:r>
            </a:p>
          </p:txBody>
        </p:sp>
        <p:sp>
          <p:nvSpPr>
            <p:cNvPr id="50" name="文本框 49"/>
            <p:cNvSpPr txBox="1"/>
            <p:nvPr/>
          </p:nvSpPr>
          <p:spPr>
            <a:xfrm>
              <a:off x="7856448" y="5398660"/>
              <a:ext cx="3360256" cy="830997"/>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grpSp>
        <p:nvGrpSpPr>
          <p:cNvPr id="4" name="组合 3"/>
          <p:cNvGrpSpPr/>
          <p:nvPr/>
        </p:nvGrpSpPr>
        <p:grpSpPr>
          <a:xfrm>
            <a:off x="807120" y="3878042"/>
            <a:ext cx="6145207" cy="1224136"/>
            <a:chOff x="807120" y="3878042"/>
            <a:chExt cx="6145207" cy="1224136"/>
          </a:xfrm>
        </p:grpSpPr>
        <p:grpSp>
          <p:nvGrpSpPr>
            <p:cNvPr id="32" name="组合 31"/>
            <p:cNvGrpSpPr/>
            <p:nvPr/>
          </p:nvGrpSpPr>
          <p:grpSpPr>
            <a:xfrm>
              <a:off x="807120" y="3878042"/>
              <a:ext cx="6145207" cy="1224136"/>
              <a:chOff x="5046663" y="3194050"/>
              <a:chExt cx="2100262" cy="471488"/>
            </a:xfrm>
          </p:grpSpPr>
          <p:sp>
            <p:nvSpPr>
              <p:cNvPr id="33" name="AutoShape 17"/>
              <p:cNvSpPr>
                <a:spLocks noChangeAspect="1" noChangeArrowheads="1" noTextEdit="1"/>
              </p:cNvSpPr>
              <p:nvPr/>
            </p:nvSpPr>
            <p:spPr bwMode="auto">
              <a:xfrm>
                <a:off x="5051425" y="3194050"/>
                <a:ext cx="209550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Freeform 19"/>
              <p:cNvSpPr/>
              <p:nvPr/>
            </p:nvSpPr>
            <p:spPr bwMode="auto">
              <a:xfrm>
                <a:off x="6154738" y="3194050"/>
                <a:ext cx="987425" cy="466725"/>
              </a:xfrm>
              <a:custGeom>
                <a:gdLst>
                  <a:gd name="T0" fmla="*/ 4 w 232"/>
                  <a:gd name="T1" fmla="*/ 49 h 107"/>
                  <a:gd name="T2" fmla="*/ 4 w 232"/>
                  <a:gd name="T3" fmla="*/ 49 h 107"/>
                  <a:gd name="T4" fmla="*/ 38 w 232"/>
                  <a:gd name="T5" fmla="*/ 26 h 107"/>
                  <a:gd name="T6" fmla="*/ 80 w 232"/>
                  <a:gd name="T7" fmla="*/ 0 h 107"/>
                  <a:gd name="T8" fmla="*/ 225 w 232"/>
                  <a:gd name="T9" fmla="*/ 0 h 107"/>
                  <a:gd name="T10" fmla="*/ 232 w 232"/>
                  <a:gd name="T11" fmla="*/ 7 h 107"/>
                  <a:gd name="T12" fmla="*/ 232 w 232"/>
                  <a:gd name="T13" fmla="*/ 100 h 107"/>
                  <a:gd name="T14" fmla="*/ 225 w 232"/>
                  <a:gd name="T15" fmla="*/ 107 h 107"/>
                  <a:gd name="T16" fmla="*/ 80 w 232"/>
                  <a:gd name="T17" fmla="*/ 107 h 107"/>
                  <a:gd name="T18" fmla="*/ 38 w 232"/>
                  <a:gd name="T19" fmla="*/ 80 h 107"/>
                  <a:gd name="T20" fmla="*/ 4 w 232"/>
                  <a:gd name="T21" fmla="*/ 58 h 107"/>
                  <a:gd name="T22" fmla="*/ 4 w 232"/>
                  <a:gd name="T23" fmla="*/ 58 h 107"/>
                  <a:gd name="T24" fmla="*/ 4 w 232"/>
                  <a:gd name="T25" fmla="*/ 49 h 10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107">
                    <a:moveTo>
                      <a:pt x="4" y="49"/>
                    </a:moveTo>
                    <a:cubicBezTo>
                      <a:pt x="4" y="49"/>
                      <a:pt x="4" y="49"/>
                      <a:pt x="4" y="49"/>
                    </a:cubicBezTo>
                    <a:cubicBezTo>
                      <a:pt x="38" y="26"/>
                      <a:pt x="38" y="26"/>
                      <a:pt x="38" y="26"/>
                    </a:cubicBezTo>
                    <a:cubicBezTo>
                      <a:pt x="80" y="0"/>
                      <a:pt x="80" y="0"/>
                      <a:pt x="80" y="0"/>
                    </a:cubicBezTo>
                    <a:cubicBezTo>
                      <a:pt x="225" y="0"/>
                      <a:pt x="225" y="0"/>
                      <a:pt x="225" y="0"/>
                    </a:cubicBezTo>
                    <a:cubicBezTo>
                      <a:pt x="229" y="0"/>
                      <a:pt x="232" y="3"/>
                      <a:pt x="232" y="7"/>
                    </a:cubicBezTo>
                    <a:cubicBezTo>
                      <a:pt x="232" y="100"/>
                      <a:pt x="232" y="100"/>
                      <a:pt x="232" y="100"/>
                    </a:cubicBezTo>
                    <a:cubicBezTo>
                      <a:pt x="232" y="104"/>
                      <a:pt x="229" y="107"/>
                      <a:pt x="225" y="107"/>
                    </a:cubicBezTo>
                    <a:cubicBezTo>
                      <a:pt x="80" y="107"/>
                      <a:pt x="80" y="107"/>
                      <a:pt x="80" y="107"/>
                    </a:cubicBezTo>
                    <a:cubicBezTo>
                      <a:pt x="38" y="80"/>
                      <a:pt x="38" y="80"/>
                      <a:pt x="38" y="80"/>
                    </a:cubicBezTo>
                    <a:cubicBezTo>
                      <a:pt x="4" y="58"/>
                      <a:pt x="4" y="58"/>
                      <a:pt x="4" y="58"/>
                    </a:cubicBezTo>
                    <a:cubicBezTo>
                      <a:pt x="4" y="58"/>
                      <a:pt x="4" y="58"/>
                      <a:pt x="4" y="58"/>
                    </a:cubicBezTo>
                    <a:cubicBezTo>
                      <a:pt x="0" y="55"/>
                      <a:pt x="0" y="51"/>
                      <a:pt x="4" y="49"/>
                    </a:cubicBezTo>
                    <a:close/>
                  </a:path>
                </a:pathLst>
              </a:custGeom>
              <a:solidFill>
                <a:srgbClr val="0071C1"/>
              </a:solidFill>
              <a:ln>
                <a:noFill/>
              </a:ln>
            </p:spPr>
            <p:txBody>
              <a:bodyPr vert="horz" wrap="square" lIns="91440" tIns="45720" rIns="91440" bIns="45720" numCol="1" anchor="t" anchorCtr="0" compatLnSpc="1"/>
              <a:lstStyle/>
              <a:p>
                <a:endParaRPr lang="zh-CN" altLang="en-US"/>
              </a:p>
            </p:txBody>
          </p:sp>
          <p:sp>
            <p:nvSpPr>
              <p:cNvPr id="35" name="Freeform 20"/>
              <p:cNvSpPr/>
              <p:nvPr/>
            </p:nvSpPr>
            <p:spPr bwMode="auto">
              <a:xfrm>
                <a:off x="5046663" y="3194050"/>
                <a:ext cx="1363663" cy="466725"/>
              </a:xfrm>
              <a:custGeom>
                <a:gdLst>
                  <a:gd name="T0" fmla="*/ 7 w 320"/>
                  <a:gd name="T1" fmla="*/ 0 h 107"/>
                  <a:gd name="T2" fmla="*/ 314 w 320"/>
                  <a:gd name="T3" fmla="*/ 0 h 107"/>
                  <a:gd name="T4" fmla="*/ 320 w 320"/>
                  <a:gd name="T5" fmla="*/ 7 h 107"/>
                  <a:gd name="T6" fmla="*/ 320 w 320"/>
                  <a:gd name="T7" fmla="*/ 100 h 107"/>
                  <a:gd name="T8" fmla="*/ 314 w 320"/>
                  <a:gd name="T9" fmla="*/ 107 h 107"/>
                  <a:gd name="T10" fmla="*/ 7 w 320"/>
                  <a:gd name="T11" fmla="*/ 107 h 107"/>
                  <a:gd name="T12" fmla="*/ 0 w 320"/>
                  <a:gd name="T13" fmla="*/ 100 h 107"/>
                  <a:gd name="T14" fmla="*/ 0 w 320"/>
                  <a:gd name="T15" fmla="*/ 7 h 107"/>
                  <a:gd name="T16" fmla="*/ 7 w 320"/>
                  <a:gd name="T17" fmla="*/ 0 h 10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107">
                    <a:moveTo>
                      <a:pt x="7" y="0"/>
                    </a:moveTo>
                    <a:cubicBezTo>
                      <a:pt x="314" y="0"/>
                      <a:pt x="314" y="0"/>
                      <a:pt x="314" y="0"/>
                    </a:cubicBezTo>
                    <a:cubicBezTo>
                      <a:pt x="317" y="0"/>
                      <a:pt x="320" y="3"/>
                      <a:pt x="320" y="7"/>
                    </a:cubicBezTo>
                    <a:cubicBezTo>
                      <a:pt x="320" y="100"/>
                      <a:pt x="320" y="100"/>
                      <a:pt x="320" y="100"/>
                    </a:cubicBezTo>
                    <a:cubicBezTo>
                      <a:pt x="320" y="104"/>
                      <a:pt x="317" y="107"/>
                      <a:pt x="314" y="107"/>
                    </a:cubicBezTo>
                    <a:cubicBezTo>
                      <a:pt x="7" y="107"/>
                      <a:pt x="7" y="107"/>
                      <a:pt x="7" y="107"/>
                    </a:cubicBezTo>
                    <a:cubicBezTo>
                      <a:pt x="3" y="107"/>
                      <a:pt x="0" y="104"/>
                      <a:pt x="0" y="100"/>
                    </a:cubicBezTo>
                    <a:cubicBezTo>
                      <a:pt x="0" y="7"/>
                      <a:pt x="0" y="7"/>
                      <a:pt x="0" y="7"/>
                    </a:cubicBezTo>
                    <a:cubicBezTo>
                      <a:pt x="0" y="3"/>
                      <a:pt x="3" y="0"/>
                      <a:pt x="7" y="0"/>
                    </a:cubicBezTo>
                    <a:close/>
                  </a:path>
                </a:pathLst>
              </a:custGeom>
              <a:solidFill>
                <a:srgbClr val="FFC4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1"/>
              <p:cNvSpPr/>
              <p:nvPr/>
            </p:nvSpPr>
            <p:spPr bwMode="auto">
              <a:xfrm>
                <a:off x="6154738" y="3303588"/>
                <a:ext cx="174625" cy="249238"/>
              </a:xfrm>
              <a:custGeom>
                <a:gdLst>
                  <a:gd name="T0" fmla="*/ 38 w 41"/>
                  <a:gd name="T1" fmla="*/ 1 h 57"/>
                  <a:gd name="T2" fmla="*/ 4 w 41"/>
                  <a:gd name="T3" fmla="*/ 24 h 57"/>
                  <a:gd name="T4" fmla="*/ 4 w 41"/>
                  <a:gd name="T5" fmla="*/ 24 h 57"/>
                  <a:gd name="T6" fmla="*/ 4 w 41"/>
                  <a:gd name="T7" fmla="*/ 33 h 57"/>
                  <a:gd name="T8" fmla="*/ 4 w 41"/>
                  <a:gd name="T9" fmla="*/ 33 h 57"/>
                  <a:gd name="T10" fmla="*/ 38 w 41"/>
                  <a:gd name="T11" fmla="*/ 55 h 57"/>
                  <a:gd name="T12" fmla="*/ 41 w 41"/>
                  <a:gd name="T13" fmla="*/ 57 h 57"/>
                  <a:gd name="T14" fmla="*/ 41 w 41"/>
                  <a:gd name="T15" fmla="*/ 0 h 57"/>
                  <a:gd name="T16" fmla="*/ 38 w 41"/>
                  <a:gd name="T17" fmla="*/ 1 h 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7">
                    <a:moveTo>
                      <a:pt x="38" y="1"/>
                    </a:moveTo>
                    <a:cubicBezTo>
                      <a:pt x="4" y="24"/>
                      <a:pt x="4" y="24"/>
                      <a:pt x="4" y="24"/>
                    </a:cubicBezTo>
                    <a:cubicBezTo>
                      <a:pt x="4" y="24"/>
                      <a:pt x="4" y="24"/>
                      <a:pt x="4" y="24"/>
                    </a:cubicBezTo>
                    <a:cubicBezTo>
                      <a:pt x="0" y="26"/>
                      <a:pt x="0" y="30"/>
                      <a:pt x="4" y="33"/>
                    </a:cubicBezTo>
                    <a:cubicBezTo>
                      <a:pt x="4" y="33"/>
                      <a:pt x="4" y="33"/>
                      <a:pt x="4" y="33"/>
                    </a:cubicBezTo>
                    <a:cubicBezTo>
                      <a:pt x="38" y="55"/>
                      <a:pt x="38" y="55"/>
                      <a:pt x="38" y="55"/>
                    </a:cubicBezTo>
                    <a:cubicBezTo>
                      <a:pt x="41" y="57"/>
                      <a:pt x="41" y="57"/>
                      <a:pt x="41" y="57"/>
                    </a:cubicBezTo>
                    <a:cubicBezTo>
                      <a:pt x="41" y="0"/>
                      <a:pt x="41" y="0"/>
                      <a:pt x="41" y="0"/>
                    </a:cubicBezTo>
                    <a:lnTo>
                      <a:pt x="38" y="1"/>
                    </a:lnTo>
                    <a:close/>
                  </a:path>
                </a:pathLst>
              </a:custGeom>
              <a:solidFill>
                <a:srgbClr val="0071C1"/>
              </a:solidFill>
              <a:ln>
                <a:noFill/>
              </a:ln>
            </p:spPr>
            <p:txBody>
              <a:bodyPr vert="horz" wrap="square" lIns="91440" tIns="45720" rIns="91440" bIns="45720" numCol="1" anchor="t" anchorCtr="0" compatLnSpc="1"/>
              <a:lstStyle/>
              <a:p>
                <a:endParaRPr lang="zh-CN" altLang="en-US"/>
              </a:p>
            </p:txBody>
          </p:sp>
          <p:sp>
            <p:nvSpPr>
              <p:cNvPr id="37" name="Freeform 22"/>
              <p:cNvSpPr/>
              <p:nvPr/>
            </p:nvSpPr>
            <p:spPr bwMode="auto">
              <a:xfrm>
                <a:off x="6162675" y="3303588"/>
                <a:ext cx="166688" cy="109538"/>
              </a:xfrm>
              <a:custGeom>
                <a:gdLst>
                  <a:gd name="T0" fmla="*/ 0 w 39"/>
                  <a:gd name="T1" fmla="*/ 25 h 25"/>
                  <a:gd name="T2" fmla="*/ 0 w 39"/>
                  <a:gd name="T3" fmla="*/ 25 h 25"/>
                  <a:gd name="T4" fmla="*/ 0 w 39"/>
                  <a:gd name="T5" fmla="*/ 25 h 25"/>
                  <a:gd name="T6" fmla="*/ 1 w 39"/>
                  <a:gd name="T7" fmla="*/ 25 h 25"/>
                  <a:gd name="T8" fmla="*/ 1 w 39"/>
                  <a:gd name="T9" fmla="*/ 24 h 25"/>
                  <a:gd name="T10" fmla="*/ 1 w 39"/>
                  <a:gd name="T11" fmla="*/ 24 h 25"/>
                  <a:gd name="T12" fmla="*/ 2 w 39"/>
                  <a:gd name="T13" fmla="*/ 24 h 25"/>
                  <a:gd name="T14" fmla="*/ 2 w 39"/>
                  <a:gd name="T15" fmla="*/ 24 h 25"/>
                  <a:gd name="T16" fmla="*/ 36 w 39"/>
                  <a:gd name="T17" fmla="*/ 1 h 25"/>
                  <a:gd name="T18" fmla="*/ 39 w 39"/>
                  <a:gd name="T19" fmla="*/ 0 h 25"/>
                  <a:gd name="T20" fmla="*/ 39 w 39"/>
                  <a:gd name="T21" fmla="*/ 0 h 25"/>
                  <a:gd name="T22" fmla="*/ 35 w 39"/>
                  <a:gd name="T23" fmla="*/ 2 h 25"/>
                  <a:gd name="T24" fmla="*/ 1 w 39"/>
                  <a:gd name="T25" fmla="*/ 25 h 25"/>
                  <a:gd name="T26" fmla="*/ 1 w 39"/>
                  <a:gd name="T27" fmla="*/ 25 h 25"/>
                  <a:gd name="T28" fmla="*/ 0 w 39"/>
                  <a:gd name="T29" fmla="*/ 25 h 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25">
                    <a:moveTo>
                      <a:pt x="0" y="25"/>
                    </a:moveTo>
                    <a:cubicBezTo>
                      <a:pt x="0" y="25"/>
                      <a:pt x="0" y="25"/>
                      <a:pt x="0" y="25"/>
                    </a:cubicBezTo>
                    <a:cubicBezTo>
                      <a:pt x="0" y="25"/>
                      <a:pt x="0" y="25"/>
                      <a:pt x="0" y="25"/>
                    </a:cubicBezTo>
                    <a:cubicBezTo>
                      <a:pt x="0" y="25"/>
                      <a:pt x="1" y="25"/>
                      <a:pt x="1" y="25"/>
                    </a:cubicBezTo>
                    <a:cubicBezTo>
                      <a:pt x="1" y="25"/>
                      <a:pt x="1" y="25"/>
                      <a:pt x="1" y="24"/>
                    </a:cubicBezTo>
                    <a:cubicBezTo>
                      <a:pt x="1" y="24"/>
                      <a:pt x="1" y="24"/>
                      <a:pt x="1" y="24"/>
                    </a:cubicBezTo>
                    <a:cubicBezTo>
                      <a:pt x="1" y="24"/>
                      <a:pt x="2" y="24"/>
                      <a:pt x="2" y="24"/>
                    </a:cubicBezTo>
                    <a:cubicBezTo>
                      <a:pt x="2" y="24"/>
                      <a:pt x="2" y="24"/>
                      <a:pt x="2" y="24"/>
                    </a:cubicBezTo>
                    <a:cubicBezTo>
                      <a:pt x="36" y="1"/>
                      <a:pt x="36" y="1"/>
                      <a:pt x="36" y="1"/>
                    </a:cubicBezTo>
                    <a:cubicBezTo>
                      <a:pt x="39" y="0"/>
                      <a:pt x="39" y="0"/>
                      <a:pt x="39" y="0"/>
                    </a:cubicBezTo>
                    <a:cubicBezTo>
                      <a:pt x="39" y="0"/>
                      <a:pt x="39" y="0"/>
                      <a:pt x="39" y="0"/>
                    </a:cubicBezTo>
                    <a:cubicBezTo>
                      <a:pt x="35" y="2"/>
                      <a:pt x="35" y="2"/>
                      <a:pt x="35" y="2"/>
                    </a:cubicBezTo>
                    <a:cubicBezTo>
                      <a:pt x="1" y="25"/>
                      <a:pt x="1" y="25"/>
                      <a:pt x="1" y="25"/>
                    </a:cubicBezTo>
                    <a:cubicBezTo>
                      <a:pt x="1" y="25"/>
                      <a:pt x="1" y="25"/>
                      <a:pt x="1" y="25"/>
                    </a:cubicBezTo>
                    <a:cubicBezTo>
                      <a:pt x="0" y="25"/>
                      <a:pt x="0"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2"/>
            <p:cNvSpPr txBox="1"/>
            <p:nvPr/>
          </p:nvSpPr>
          <p:spPr>
            <a:xfrm>
              <a:off x="5114358" y="4228445"/>
              <a:ext cx="1564980" cy="461665"/>
            </a:xfrm>
            <a:prstGeom prst="rect">
              <a:avLst/>
            </a:prstGeom>
            <a:noFill/>
          </p:spPr>
          <p:txBody>
            <a:bodyPr wrap="square" rtlCol="0">
              <a:spAutoFit/>
            </a:bodyPr>
            <a:lstStyle/>
            <a:p>
              <a:pPr algn="ctr"/>
              <a:r>
                <a:rPr lang="zh-CN" altLang="en-US" b="1">
                  <a:solidFill>
                    <a:schemeClr val="bg1"/>
                  </a:solidFill>
                  <a:latin typeface="微软雅黑" panose="020b0503020204020204" pitchFamily="34" charset="-122"/>
                  <a:ea typeface="微软雅黑" panose="020b0503020204020204" pitchFamily="34" charset="-122"/>
                </a:rPr>
                <a:t>添加标题</a:t>
              </a:r>
            </a:p>
          </p:txBody>
        </p:sp>
        <p:sp>
          <p:nvSpPr>
            <p:cNvPr id="51" name="文本框 50"/>
            <p:cNvSpPr txBox="1"/>
            <p:nvPr/>
          </p:nvSpPr>
          <p:spPr>
            <a:xfrm>
              <a:off x="827360" y="4043778"/>
              <a:ext cx="3360256" cy="830997"/>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9"/>
                                        </p:tgtEl>
                                        <p:attrNameLst>
                                          <p:attrName>ppt_y</p:attrName>
                                        </p:attrNameLst>
                                      </p:cBhvr>
                                      <p:tavLst>
                                        <p:tav tm="0">
                                          <p:val>
                                            <p:strVal val="#ppt_y"/>
                                          </p:val>
                                        </p:tav>
                                        <p:tav tm="100000">
                                          <p:val>
                                            <p:strVal val="#ppt_y"/>
                                          </p:val>
                                        </p:tav>
                                      </p:tavLst>
                                    </p:anim>
                                    <p:anim calcmode="lin" valueType="num">
                                      <p:cBhvr>
                                        <p:cTn id="14"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9"/>
                                        </p:tgtEl>
                                      </p:cBhvr>
                                    </p:animEffect>
                                  </p:childTnLst>
                                </p:cTn>
                              </p:par>
                              <p:par>
                                <p:cTn id="17" presetID="22" presetClass="entr" presetSubtype="8" fill="hold" nodeType="withEffect">
                                  <p:stCondLst>
                                    <p:cond delay="100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par>
                                <p:cTn id="20" presetID="2" presetClass="entr" presetSubtype="2" fill="hold" nodeType="withEffect">
                                  <p:stCondLst>
                                    <p:cond delay="125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1+#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175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0-#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225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1+#ppt_w/2"/>
                                          </p:val>
                                        </p:tav>
                                        <p:tav tm="100000">
                                          <p:val>
                                            <p:strVal val="#ppt_x"/>
                                          </p:val>
                                        </p:tav>
                                      </p:tavLst>
                                    </p:anim>
                                    <p:anim calcmode="lin" valueType="num">
                                      <p:cBhvr additive="base">
                                        <p:cTn id="31" dur="500" fill="hold"/>
                                        <p:tgtEl>
                                          <p:spTgt spid="4"/>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275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grpSp>
        <p:nvGrpSpPr>
          <p:cNvPr id="24" name="组合 23"/>
          <p:cNvGrpSpPr/>
          <p:nvPr/>
        </p:nvGrpSpPr>
        <p:grpSpPr>
          <a:xfrm>
            <a:off x="0" y="6526138"/>
            <a:ext cx="12198350" cy="333450"/>
            <a:chOff x="0" y="6526138"/>
            <a:chExt cx="12198350" cy="333450"/>
          </a:xfrm>
        </p:grpSpPr>
        <p:sp>
          <p:nvSpPr>
            <p:cNvPr id="26" name="矩形 25"/>
            <p:cNvSpPr/>
            <p:nvPr/>
          </p:nvSpPr>
          <p:spPr>
            <a:xfrm>
              <a:off x="0" y="6526138"/>
              <a:ext cx="7323311" cy="33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875039" y="6526138"/>
              <a:ext cx="7323311" cy="33345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
          <p:cNvSpPr txBox="1"/>
          <p:nvPr/>
        </p:nvSpPr>
        <p:spPr>
          <a:xfrm>
            <a:off x="1541858" y="170270"/>
            <a:ext cx="3860689" cy="646331"/>
          </a:xfrm>
          <a:prstGeom prst="rect">
            <a:avLst/>
          </a:prstGeom>
          <a:noFill/>
        </p:spPr>
        <p:txBody>
          <a:bodyPr wrap="square" rtlCol="0">
            <a:spAutoFit/>
          </a:bodyPr>
          <a:lstStyle/>
          <a:p>
            <a:pPr algn="ctr"/>
            <a:r>
              <a:rPr lang="zh-CN" altLang="en-US" sz="3600" b="1">
                <a:solidFill>
                  <a:srgbClr val="005DA2"/>
                </a:solidFill>
                <a:latin typeface="微软雅黑" panose="020b0503020204020204" pitchFamily="34" charset="-122"/>
                <a:ea typeface="微软雅黑" panose="020b0503020204020204" pitchFamily="34" charset="-122"/>
              </a:rPr>
              <a:t>问题评估相关</a:t>
            </a:r>
          </a:p>
        </p:txBody>
      </p:sp>
      <p:cxnSp>
        <p:nvCxnSpPr>
          <p:cNvPr id="29" name="直接连接符 28"/>
          <p:cNvCxnSpPr/>
          <p:nvPr/>
        </p:nvCxnSpPr>
        <p:spPr>
          <a:xfrm>
            <a:off x="0" y="897265"/>
            <a:ext cx="1219835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66" y="-13642"/>
            <a:ext cx="1366612" cy="964903"/>
          </a:xfrm>
          <a:prstGeom prst="rect">
            <a:avLst/>
          </a:prstGeom>
        </p:spPr>
      </p:pic>
      <p:pic>
        <p:nvPicPr>
          <p:cNvPr id="2" name="图片 1"/>
          <p:cNvPicPr>
            <a:picLocks noChangeAspect="1"/>
          </p:cNvPicPr>
          <p:nvPr/>
        </p:nvPicPr>
        <p:blipFill>
          <a:blip r:embed="rId4"/>
          <a:stretch>
            <a:fillRect/>
          </a:stretch>
        </p:blipFill>
        <p:spPr>
          <a:xfrm>
            <a:off x="-815341" y="2420053"/>
            <a:ext cx="4427860" cy="2792206"/>
          </a:xfrm>
          <a:prstGeom prst="rect">
            <a:avLst/>
          </a:prstGeom>
        </p:spPr>
      </p:pic>
      <p:sp>
        <p:nvSpPr>
          <p:cNvPr id="86" name="文本框 85"/>
          <p:cNvSpPr txBox="1"/>
          <p:nvPr/>
        </p:nvSpPr>
        <p:spPr>
          <a:xfrm>
            <a:off x="7683351" y="1826036"/>
            <a:ext cx="3487462" cy="830997"/>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nvGrpSpPr>
          <p:cNvPr id="7185" name="组合 7184"/>
          <p:cNvGrpSpPr/>
          <p:nvPr/>
        </p:nvGrpSpPr>
        <p:grpSpPr>
          <a:xfrm>
            <a:off x="4069283" y="1686550"/>
            <a:ext cx="3484671" cy="1148179"/>
            <a:chOff x="4069283" y="1686550"/>
            <a:chExt cx="3484671" cy="1148179"/>
          </a:xfrm>
        </p:grpSpPr>
        <p:grpSp>
          <p:nvGrpSpPr>
            <p:cNvPr id="7184" name="组合 7183"/>
            <p:cNvGrpSpPr/>
            <p:nvPr/>
          </p:nvGrpSpPr>
          <p:grpSpPr>
            <a:xfrm>
              <a:off x="4069283" y="1686550"/>
              <a:ext cx="3484671" cy="1148179"/>
              <a:chOff x="6279635" y="1633543"/>
              <a:chExt cx="2581101" cy="850458"/>
            </a:xfrm>
          </p:grpSpPr>
          <p:sp>
            <p:nvSpPr>
              <p:cNvPr id="7182" name="Freeform 60"/>
              <p:cNvSpPr/>
              <p:nvPr/>
            </p:nvSpPr>
            <p:spPr bwMode="auto">
              <a:xfrm>
                <a:off x="6279635" y="1666194"/>
                <a:ext cx="2581101" cy="817807"/>
              </a:xfrm>
              <a:custGeom>
                <a:gdLst>
                  <a:gd name="T0" fmla="*/ 566 w 4791"/>
                  <a:gd name="T1" fmla="*/ 1518 h 1518"/>
                  <a:gd name="T2" fmla="*/ 4255 w 4791"/>
                  <a:gd name="T3" fmla="*/ 1314 h 1518"/>
                  <a:gd name="T4" fmla="*/ 4791 w 4791"/>
                  <a:gd name="T5" fmla="*/ 0 h 1518"/>
                  <a:gd name="T6" fmla="*/ 0 w 4791"/>
                  <a:gd name="T7" fmla="*/ 110 h 1518"/>
                  <a:gd name="T8" fmla="*/ 566 w 4791"/>
                  <a:gd name="T9" fmla="*/ 1518 h 1518"/>
                </a:gdLst>
                <a:cxnLst>
                  <a:cxn ang="0">
                    <a:pos x="T0" y="T1"/>
                  </a:cxn>
                  <a:cxn ang="0">
                    <a:pos x="T2" y="T3"/>
                  </a:cxn>
                  <a:cxn ang="0">
                    <a:pos x="T4" y="T5"/>
                  </a:cxn>
                  <a:cxn ang="0">
                    <a:pos x="T6" y="T7"/>
                  </a:cxn>
                  <a:cxn ang="0">
                    <a:pos x="T8" y="T9"/>
                  </a:cxn>
                </a:cxnLst>
                <a:rect l="0" t="0" r="r" b="b"/>
                <a:pathLst>
                  <a:path w="4791" h="1518">
                    <a:moveTo>
                      <a:pt x="566" y="1518"/>
                    </a:moveTo>
                    <a:lnTo>
                      <a:pt x="4255" y="1314"/>
                    </a:lnTo>
                    <a:lnTo>
                      <a:pt x="4791" y="0"/>
                    </a:lnTo>
                    <a:lnTo>
                      <a:pt x="0" y="110"/>
                    </a:lnTo>
                    <a:lnTo>
                      <a:pt x="566" y="1518"/>
                    </a:lnTo>
                    <a:close/>
                  </a:path>
                </a:pathLst>
              </a:custGeom>
              <a:solidFill>
                <a:srgbClr val="005DA2"/>
              </a:solidFill>
              <a:ln>
                <a:noFill/>
              </a:ln>
            </p:spPr>
            <p:txBody>
              <a:bodyPr vert="horz" wrap="square" lIns="91440" tIns="45720" rIns="91440" bIns="45720" numCol="1" anchor="t" anchorCtr="0" compatLnSpc="1"/>
              <a:lstStyle/>
              <a:p>
                <a:endParaRPr lang="zh-CN" altLang="en-US"/>
              </a:p>
            </p:txBody>
          </p:sp>
          <p:sp>
            <p:nvSpPr>
              <p:cNvPr id="7183" name="Freeform 61"/>
              <p:cNvSpPr/>
              <p:nvPr/>
            </p:nvSpPr>
            <p:spPr bwMode="auto">
              <a:xfrm>
                <a:off x="6503211" y="1633543"/>
                <a:ext cx="2133947" cy="800567"/>
              </a:xfrm>
              <a:custGeom>
                <a:gdLst>
                  <a:gd name="T0" fmla="*/ 545 w 3961"/>
                  <a:gd name="T1" fmla="*/ 1486 h 1486"/>
                  <a:gd name="T2" fmla="*/ 3588 w 3961"/>
                  <a:gd name="T3" fmla="*/ 1118 h 1486"/>
                  <a:gd name="T4" fmla="*/ 3961 w 3961"/>
                  <a:gd name="T5" fmla="*/ 0 h 1486"/>
                  <a:gd name="T6" fmla="*/ 0 w 3961"/>
                  <a:gd name="T7" fmla="*/ 351 h 1486"/>
                  <a:gd name="T8" fmla="*/ 545 w 3961"/>
                  <a:gd name="T9" fmla="*/ 1486 h 1486"/>
                </a:gdLst>
                <a:cxnLst>
                  <a:cxn ang="0">
                    <a:pos x="T0" y="T1"/>
                  </a:cxn>
                  <a:cxn ang="0">
                    <a:pos x="T2" y="T3"/>
                  </a:cxn>
                  <a:cxn ang="0">
                    <a:pos x="T4" y="T5"/>
                  </a:cxn>
                  <a:cxn ang="0">
                    <a:pos x="T6" y="T7"/>
                  </a:cxn>
                  <a:cxn ang="0">
                    <a:pos x="T8" y="T9"/>
                  </a:cxn>
                </a:cxnLst>
                <a:rect l="0" t="0" r="r" b="b"/>
                <a:pathLst>
                  <a:path w="3960" h="1486">
                    <a:moveTo>
                      <a:pt x="545" y="1486"/>
                    </a:moveTo>
                    <a:lnTo>
                      <a:pt x="3588" y="1118"/>
                    </a:lnTo>
                    <a:lnTo>
                      <a:pt x="3961" y="0"/>
                    </a:lnTo>
                    <a:lnTo>
                      <a:pt x="0" y="351"/>
                    </a:lnTo>
                    <a:lnTo>
                      <a:pt x="545" y="1486"/>
                    </a:lnTo>
                    <a:close/>
                  </a:path>
                </a:pathLst>
              </a:custGeom>
              <a:solidFill>
                <a:srgbClr val="FFD347"/>
              </a:solidFill>
              <a:ln>
                <a:noFill/>
              </a:ln>
            </p:spPr>
            <p:txBody>
              <a:bodyPr vert="horz" wrap="square" lIns="91440" tIns="45720" rIns="91440" bIns="45720" numCol="1" anchor="t" anchorCtr="0" compatLnSpc="1"/>
              <a:lstStyle/>
              <a:p>
                <a:endParaRPr lang="zh-CN" altLang="en-US"/>
              </a:p>
            </p:txBody>
          </p:sp>
        </p:grpSp>
        <p:sp>
          <p:nvSpPr>
            <p:cNvPr id="87" name="文本框 2"/>
            <p:cNvSpPr txBox="1"/>
            <p:nvPr/>
          </p:nvSpPr>
          <p:spPr>
            <a:xfrm>
              <a:off x="4998365" y="2010703"/>
              <a:ext cx="1409446" cy="461665"/>
            </a:xfrm>
            <a:prstGeom prst="rect">
              <a:avLst/>
            </a:prstGeom>
            <a:noFill/>
          </p:spPr>
          <p:txBody>
            <a:bodyPr wrap="square" rtlCol="0">
              <a:spAutoFit/>
            </a:bodyPr>
            <a:lstStyle/>
            <a:p>
              <a:pPr algn="ctr"/>
              <a:r>
                <a:rPr lang="zh-CN" altLang="en-US" b="1">
                  <a:solidFill>
                    <a:schemeClr val="bg1"/>
                  </a:solidFill>
                  <a:latin typeface="微软雅黑" panose="020b0503020204020204" pitchFamily="34" charset="-122"/>
                  <a:ea typeface="微软雅黑" panose="020b0503020204020204" pitchFamily="34" charset="-122"/>
                </a:rPr>
                <a:t>添加标题</a:t>
              </a:r>
            </a:p>
          </p:txBody>
        </p:sp>
      </p:grpSp>
      <p:sp>
        <p:nvSpPr>
          <p:cNvPr id="88" name="文本框 87"/>
          <p:cNvSpPr txBox="1"/>
          <p:nvPr/>
        </p:nvSpPr>
        <p:spPr>
          <a:xfrm>
            <a:off x="7683351" y="3307513"/>
            <a:ext cx="3487462" cy="830997"/>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nvGrpSpPr>
          <p:cNvPr id="7186" name="组合 7185"/>
          <p:cNvGrpSpPr/>
          <p:nvPr/>
        </p:nvGrpSpPr>
        <p:grpSpPr>
          <a:xfrm>
            <a:off x="4069283" y="3109955"/>
            <a:ext cx="3484671" cy="1148179"/>
            <a:chOff x="4069283" y="3109955"/>
            <a:chExt cx="3484671" cy="1148179"/>
          </a:xfrm>
        </p:grpSpPr>
        <p:grpSp>
          <p:nvGrpSpPr>
            <p:cNvPr id="80" name="组合 79"/>
            <p:cNvGrpSpPr/>
            <p:nvPr/>
          </p:nvGrpSpPr>
          <p:grpSpPr>
            <a:xfrm>
              <a:off x="4069283" y="3109955"/>
              <a:ext cx="3484671" cy="1148179"/>
              <a:chOff x="6279635" y="1633543"/>
              <a:chExt cx="2581101" cy="850458"/>
            </a:xfrm>
          </p:grpSpPr>
          <p:sp>
            <p:nvSpPr>
              <p:cNvPr id="81" name="Freeform 60"/>
              <p:cNvSpPr/>
              <p:nvPr/>
            </p:nvSpPr>
            <p:spPr bwMode="auto">
              <a:xfrm>
                <a:off x="6279635" y="1666194"/>
                <a:ext cx="2581101" cy="817807"/>
              </a:xfrm>
              <a:custGeom>
                <a:gdLst>
                  <a:gd name="T0" fmla="*/ 566 w 4791"/>
                  <a:gd name="T1" fmla="*/ 1518 h 1518"/>
                  <a:gd name="T2" fmla="*/ 4255 w 4791"/>
                  <a:gd name="T3" fmla="*/ 1314 h 1518"/>
                  <a:gd name="T4" fmla="*/ 4791 w 4791"/>
                  <a:gd name="T5" fmla="*/ 0 h 1518"/>
                  <a:gd name="T6" fmla="*/ 0 w 4791"/>
                  <a:gd name="T7" fmla="*/ 110 h 1518"/>
                  <a:gd name="T8" fmla="*/ 566 w 4791"/>
                  <a:gd name="T9" fmla="*/ 1518 h 1518"/>
                </a:gdLst>
                <a:cxnLst>
                  <a:cxn ang="0">
                    <a:pos x="T0" y="T1"/>
                  </a:cxn>
                  <a:cxn ang="0">
                    <a:pos x="T2" y="T3"/>
                  </a:cxn>
                  <a:cxn ang="0">
                    <a:pos x="T4" y="T5"/>
                  </a:cxn>
                  <a:cxn ang="0">
                    <a:pos x="T6" y="T7"/>
                  </a:cxn>
                  <a:cxn ang="0">
                    <a:pos x="T8" y="T9"/>
                  </a:cxn>
                </a:cxnLst>
                <a:rect l="0" t="0" r="r" b="b"/>
                <a:pathLst>
                  <a:path w="4791" h="1518">
                    <a:moveTo>
                      <a:pt x="566" y="1518"/>
                    </a:moveTo>
                    <a:lnTo>
                      <a:pt x="4255" y="1314"/>
                    </a:lnTo>
                    <a:lnTo>
                      <a:pt x="4791" y="0"/>
                    </a:lnTo>
                    <a:lnTo>
                      <a:pt x="0" y="110"/>
                    </a:lnTo>
                    <a:lnTo>
                      <a:pt x="566" y="1518"/>
                    </a:lnTo>
                    <a:close/>
                  </a:path>
                </a:pathLst>
              </a:custGeom>
              <a:solidFill>
                <a:srgbClr val="005DA2"/>
              </a:solidFill>
              <a:ln>
                <a:noFill/>
              </a:ln>
            </p:spPr>
            <p:txBody>
              <a:bodyPr vert="horz" wrap="square" lIns="91440" tIns="45720" rIns="91440" bIns="45720" numCol="1" anchor="t" anchorCtr="0" compatLnSpc="1"/>
              <a:lstStyle/>
              <a:p>
                <a:endParaRPr lang="zh-CN" altLang="en-US"/>
              </a:p>
            </p:txBody>
          </p:sp>
          <p:sp>
            <p:nvSpPr>
              <p:cNvPr id="82" name="Freeform 61"/>
              <p:cNvSpPr/>
              <p:nvPr/>
            </p:nvSpPr>
            <p:spPr bwMode="auto">
              <a:xfrm>
                <a:off x="6503211" y="1633543"/>
                <a:ext cx="2133947" cy="800567"/>
              </a:xfrm>
              <a:custGeom>
                <a:gdLst>
                  <a:gd name="T0" fmla="*/ 545 w 3961"/>
                  <a:gd name="T1" fmla="*/ 1486 h 1486"/>
                  <a:gd name="T2" fmla="*/ 3588 w 3961"/>
                  <a:gd name="T3" fmla="*/ 1118 h 1486"/>
                  <a:gd name="T4" fmla="*/ 3961 w 3961"/>
                  <a:gd name="T5" fmla="*/ 0 h 1486"/>
                  <a:gd name="T6" fmla="*/ 0 w 3961"/>
                  <a:gd name="T7" fmla="*/ 351 h 1486"/>
                  <a:gd name="T8" fmla="*/ 545 w 3961"/>
                  <a:gd name="T9" fmla="*/ 1486 h 1486"/>
                </a:gdLst>
                <a:cxnLst>
                  <a:cxn ang="0">
                    <a:pos x="T0" y="T1"/>
                  </a:cxn>
                  <a:cxn ang="0">
                    <a:pos x="T2" y="T3"/>
                  </a:cxn>
                  <a:cxn ang="0">
                    <a:pos x="T4" y="T5"/>
                  </a:cxn>
                  <a:cxn ang="0">
                    <a:pos x="T6" y="T7"/>
                  </a:cxn>
                  <a:cxn ang="0">
                    <a:pos x="T8" y="T9"/>
                  </a:cxn>
                </a:cxnLst>
                <a:rect l="0" t="0" r="r" b="b"/>
                <a:pathLst>
                  <a:path w="3960" h="1486">
                    <a:moveTo>
                      <a:pt x="545" y="1486"/>
                    </a:moveTo>
                    <a:lnTo>
                      <a:pt x="3588" y="1118"/>
                    </a:lnTo>
                    <a:lnTo>
                      <a:pt x="3961" y="0"/>
                    </a:lnTo>
                    <a:lnTo>
                      <a:pt x="0" y="351"/>
                    </a:lnTo>
                    <a:lnTo>
                      <a:pt x="545" y="1486"/>
                    </a:lnTo>
                    <a:close/>
                  </a:path>
                </a:pathLst>
              </a:custGeom>
              <a:solidFill>
                <a:srgbClr val="FFD347"/>
              </a:solidFill>
              <a:ln>
                <a:noFill/>
              </a:ln>
            </p:spPr>
            <p:txBody>
              <a:bodyPr vert="horz" wrap="square" lIns="91440" tIns="45720" rIns="91440" bIns="45720" numCol="1" anchor="t" anchorCtr="0" compatLnSpc="1"/>
              <a:lstStyle/>
              <a:p>
                <a:endParaRPr lang="zh-CN" altLang="en-US"/>
              </a:p>
            </p:txBody>
          </p:sp>
        </p:grpSp>
        <p:sp>
          <p:nvSpPr>
            <p:cNvPr id="89" name="文本框 2"/>
            <p:cNvSpPr txBox="1"/>
            <p:nvPr/>
          </p:nvSpPr>
          <p:spPr>
            <a:xfrm>
              <a:off x="4998365" y="3492180"/>
              <a:ext cx="1409446" cy="461665"/>
            </a:xfrm>
            <a:prstGeom prst="rect">
              <a:avLst/>
            </a:prstGeom>
            <a:noFill/>
          </p:spPr>
          <p:txBody>
            <a:bodyPr wrap="square" rtlCol="0">
              <a:spAutoFit/>
            </a:bodyPr>
            <a:lstStyle/>
            <a:p>
              <a:pPr algn="ctr"/>
              <a:r>
                <a:rPr lang="zh-CN" altLang="en-US" b="1">
                  <a:solidFill>
                    <a:schemeClr val="bg1"/>
                  </a:solidFill>
                  <a:latin typeface="微软雅黑" panose="020b0503020204020204" pitchFamily="34" charset="-122"/>
                  <a:ea typeface="微软雅黑" panose="020b0503020204020204" pitchFamily="34" charset="-122"/>
                </a:rPr>
                <a:t>添加标题</a:t>
              </a:r>
            </a:p>
          </p:txBody>
        </p:sp>
      </p:grpSp>
      <p:sp>
        <p:nvSpPr>
          <p:cNvPr id="90" name="文本框 89"/>
          <p:cNvSpPr txBox="1"/>
          <p:nvPr/>
        </p:nvSpPr>
        <p:spPr>
          <a:xfrm>
            <a:off x="7683351" y="4757043"/>
            <a:ext cx="3487462" cy="830997"/>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nvGrpSpPr>
          <p:cNvPr id="7187" name="组合 7186"/>
          <p:cNvGrpSpPr/>
          <p:nvPr/>
        </p:nvGrpSpPr>
        <p:grpSpPr>
          <a:xfrm>
            <a:off x="4069283" y="4671848"/>
            <a:ext cx="3484671" cy="1148179"/>
            <a:chOff x="4069283" y="4671848"/>
            <a:chExt cx="3484671" cy="1148179"/>
          </a:xfrm>
        </p:grpSpPr>
        <p:grpSp>
          <p:nvGrpSpPr>
            <p:cNvPr id="83" name="组合 82"/>
            <p:cNvGrpSpPr/>
            <p:nvPr/>
          </p:nvGrpSpPr>
          <p:grpSpPr>
            <a:xfrm>
              <a:off x="4069283" y="4671848"/>
              <a:ext cx="3484671" cy="1148179"/>
              <a:chOff x="6279635" y="1633543"/>
              <a:chExt cx="2581101" cy="850458"/>
            </a:xfrm>
          </p:grpSpPr>
          <p:sp>
            <p:nvSpPr>
              <p:cNvPr id="84" name="Freeform 60"/>
              <p:cNvSpPr/>
              <p:nvPr/>
            </p:nvSpPr>
            <p:spPr bwMode="auto">
              <a:xfrm>
                <a:off x="6279635" y="1666194"/>
                <a:ext cx="2581101" cy="817807"/>
              </a:xfrm>
              <a:custGeom>
                <a:gdLst>
                  <a:gd name="T0" fmla="*/ 566 w 4791"/>
                  <a:gd name="T1" fmla="*/ 1518 h 1518"/>
                  <a:gd name="T2" fmla="*/ 4255 w 4791"/>
                  <a:gd name="T3" fmla="*/ 1314 h 1518"/>
                  <a:gd name="T4" fmla="*/ 4791 w 4791"/>
                  <a:gd name="T5" fmla="*/ 0 h 1518"/>
                  <a:gd name="T6" fmla="*/ 0 w 4791"/>
                  <a:gd name="T7" fmla="*/ 110 h 1518"/>
                  <a:gd name="T8" fmla="*/ 566 w 4791"/>
                  <a:gd name="T9" fmla="*/ 1518 h 1518"/>
                </a:gdLst>
                <a:cxnLst>
                  <a:cxn ang="0">
                    <a:pos x="T0" y="T1"/>
                  </a:cxn>
                  <a:cxn ang="0">
                    <a:pos x="T2" y="T3"/>
                  </a:cxn>
                  <a:cxn ang="0">
                    <a:pos x="T4" y="T5"/>
                  </a:cxn>
                  <a:cxn ang="0">
                    <a:pos x="T6" y="T7"/>
                  </a:cxn>
                  <a:cxn ang="0">
                    <a:pos x="T8" y="T9"/>
                  </a:cxn>
                </a:cxnLst>
                <a:rect l="0" t="0" r="r" b="b"/>
                <a:pathLst>
                  <a:path w="4791" h="1518">
                    <a:moveTo>
                      <a:pt x="566" y="1518"/>
                    </a:moveTo>
                    <a:lnTo>
                      <a:pt x="4255" y="1314"/>
                    </a:lnTo>
                    <a:lnTo>
                      <a:pt x="4791" y="0"/>
                    </a:lnTo>
                    <a:lnTo>
                      <a:pt x="0" y="110"/>
                    </a:lnTo>
                    <a:lnTo>
                      <a:pt x="566" y="1518"/>
                    </a:lnTo>
                    <a:close/>
                  </a:path>
                </a:pathLst>
              </a:custGeom>
              <a:solidFill>
                <a:srgbClr val="005DA2"/>
              </a:solidFill>
              <a:ln>
                <a:noFill/>
              </a:ln>
            </p:spPr>
            <p:txBody>
              <a:bodyPr vert="horz" wrap="square" lIns="91440" tIns="45720" rIns="91440" bIns="45720" numCol="1" anchor="t" anchorCtr="0" compatLnSpc="1"/>
              <a:lstStyle/>
              <a:p>
                <a:endParaRPr lang="zh-CN" altLang="en-US"/>
              </a:p>
            </p:txBody>
          </p:sp>
          <p:sp>
            <p:nvSpPr>
              <p:cNvPr id="85" name="Freeform 61"/>
              <p:cNvSpPr/>
              <p:nvPr/>
            </p:nvSpPr>
            <p:spPr bwMode="auto">
              <a:xfrm>
                <a:off x="6503211" y="1633543"/>
                <a:ext cx="2133947" cy="800567"/>
              </a:xfrm>
              <a:custGeom>
                <a:gdLst>
                  <a:gd name="T0" fmla="*/ 545 w 3961"/>
                  <a:gd name="T1" fmla="*/ 1486 h 1486"/>
                  <a:gd name="T2" fmla="*/ 3588 w 3961"/>
                  <a:gd name="T3" fmla="*/ 1118 h 1486"/>
                  <a:gd name="T4" fmla="*/ 3961 w 3961"/>
                  <a:gd name="T5" fmla="*/ 0 h 1486"/>
                  <a:gd name="T6" fmla="*/ 0 w 3961"/>
                  <a:gd name="T7" fmla="*/ 351 h 1486"/>
                  <a:gd name="T8" fmla="*/ 545 w 3961"/>
                  <a:gd name="T9" fmla="*/ 1486 h 1486"/>
                </a:gdLst>
                <a:cxnLst>
                  <a:cxn ang="0">
                    <a:pos x="T0" y="T1"/>
                  </a:cxn>
                  <a:cxn ang="0">
                    <a:pos x="T2" y="T3"/>
                  </a:cxn>
                  <a:cxn ang="0">
                    <a:pos x="T4" y="T5"/>
                  </a:cxn>
                  <a:cxn ang="0">
                    <a:pos x="T6" y="T7"/>
                  </a:cxn>
                  <a:cxn ang="0">
                    <a:pos x="T8" y="T9"/>
                  </a:cxn>
                </a:cxnLst>
                <a:rect l="0" t="0" r="r" b="b"/>
                <a:pathLst>
                  <a:path w="3960" h="1486">
                    <a:moveTo>
                      <a:pt x="545" y="1486"/>
                    </a:moveTo>
                    <a:lnTo>
                      <a:pt x="3588" y="1118"/>
                    </a:lnTo>
                    <a:lnTo>
                      <a:pt x="3961" y="0"/>
                    </a:lnTo>
                    <a:lnTo>
                      <a:pt x="0" y="351"/>
                    </a:lnTo>
                    <a:lnTo>
                      <a:pt x="545" y="1486"/>
                    </a:lnTo>
                    <a:close/>
                  </a:path>
                </a:pathLst>
              </a:custGeom>
              <a:solidFill>
                <a:srgbClr val="FFD347"/>
              </a:solidFill>
              <a:ln>
                <a:noFill/>
              </a:ln>
            </p:spPr>
            <p:txBody>
              <a:bodyPr vert="horz" wrap="square" lIns="91440" tIns="45720" rIns="91440" bIns="45720" numCol="1" anchor="t" anchorCtr="0" compatLnSpc="1"/>
              <a:lstStyle/>
              <a:p>
                <a:endParaRPr lang="zh-CN" altLang="en-US"/>
              </a:p>
            </p:txBody>
          </p:sp>
        </p:grpSp>
        <p:sp>
          <p:nvSpPr>
            <p:cNvPr id="91" name="文本框 2"/>
            <p:cNvSpPr txBox="1"/>
            <p:nvPr/>
          </p:nvSpPr>
          <p:spPr>
            <a:xfrm>
              <a:off x="4998365" y="4941710"/>
              <a:ext cx="1409446" cy="461665"/>
            </a:xfrm>
            <a:prstGeom prst="rect">
              <a:avLst/>
            </a:prstGeom>
            <a:noFill/>
          </p:spPr>
          <p:txBody>
            <a:bodyPr wrap="square" rtlCol="0">
              <a:spAutoFit/>
            </a:bodyPr>
            <a:lstStyle/>
            <a:p>
              <a:pPr algn="ctr"/>
              <a:r>
                <a:rPr lang="zh-CN" altLang="en-US" b="1">
                  <a:solidFill>
                    <a:schemeClr val="bg1"/>
                  </a:solidFill>
                  <a:latin typeface="微软雅黑" panose="020b0503020204020204" pitchFamily="34" charset="-122"/>
                  <a:ea typeface="微软雅黑" panose="020b0503020204020204" pitchFamily="34" charset="-122"/>
                </a:rPr>
                <a:t>添加标题</a:t>
              </a:r>
            </a:p>
          </p:txBody>
        </p:sp>
      </p:grpSp>
      <p:sp>
        <p:nvSpPr>
          <p:cNvPr id="1025" name="矩形 1024"/>
          <p:cNvSpPr>
            <a:spLocks noChangeAspect="1"/>
          </p:cNvSpPr>
          <p:nvPr/>
        </p:nvSpPr>
        <p:spPr>
          <a:xfrm>
            <a:off x="2463800" y="1136650"/>
            <a:ext cx="7270750" cy="4586288"/>
          </a:xfrm>
          <a:prstGeom prst="rect">
            <a:avLst/>
          </a:prstGeom>
          <a:noFill/>
          <a:ln w="9525">
            <a:noFill/>
          </a:ln>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8"/>
                                        </p:tgtEl>
                                        <p:attrNameLst>
                                          <p:attrName>ppt_y</p:attrName>
                                        </p:attrNameLst>
                                      </p:cBhvr>
                                      <p:tavLst>
                                        <p:tav tm="0">
                                          <p:val>
                                            <p:strVal val="#ppt_y"/>
                                          </p:val>
                                        </p:tav>
                                        <p:tav tm="100000">
                                          <p:val>
                                            <p:strVal val="#ppt_y"/>
                                          </p:val>
                                        </p:tav>
                                      </p:tavLst>
                                    </p:anim>
                                    <p:anim calcmode="lin" valueType="num">
                                      <p:cBhvr>
                                        <p:cTn id="14"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8"/>
                                        </p:tgtEl>
                                      </p:cBhvr>
                                    </p:animEffect>
                                  </p:childTnLst>
                                </p:cTn>
                              </p:par>
                              <p:par>
                                <p:cTn id="17" presetID="22" presetClass="entr" presetSubtype="8" fill="hold" nodeType="withEffect">
                                  <p:stCondLst>
                                    <p:cond delay="100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par>
                                <p:cTn id="20" presetID="42" presetClass="entr" presetSubtype="0" fill="hold" nodeType="withEffect">
                                  <p:stCondLst>
                                    <p:cond delay="15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53" presetClass="entr" presetSubtype="0" fill="hold" nodeType="withEffect">
                                  <p:stCondLst>
                                    <p:cond delay="2000"/>
                                  </p:stCondLst>
                                  <p:childTnLst>
                                    <p:set>
                                      <p:cBhvr>
                                        <p:cTn id="26" dur="1" fill="hold">
                                          <p:stCondLst>
                                            <p:cond delay="0"/>
                                          </p:stCondLst>
                                        </p:cTn>
                                        <p:tgtEl>
                                          <p:spTgt spid="7185"/>
                                        </p:tgtEl>
                                        <p:attrNameLst>
                                          <p:attrName>style.visibility</p:attrName>
                                        </p:attrNameLst>
                                      </p:cBhvr>
                                      <p:to>
                                        <p:strVal val="visible"/>
                                      </p:to>
                                    </p:set>
                                    <p:anim calcmode="lin" valueType="num">
                                      <p:cBhvr>
                                        <p:cTn id="27" dur="500" fill="hold"/>
                                        <p:tgtEl>
                                          <p:spTgt spid="7185"/>
                                        </p:tgtEl>
                                        <p:attrNameLst>
                                          <p:attrName>ppt_w</p:attrName>
                                        </p:attrNameLst>
                                      </p:cBhvr>
                                      <p:tavLst>
                                        <p:tav tm="0">
                                          <p:val>
                                            <p:fltVal val="0"/>
                                          </p:val>
                                        </p:tav>
                                        <p:tav tm="100000">
                                          <p:val>
                                            <p:strVal val="#ppt_w"/>
                                          </p:val>
                                        </p:tav>
                                      </p:tavLst>
                                    </p:anim>
                                    <p:anim calcmode="lin" valueType="num">
                                      <p:cBhvr>
                                        <p:cTn id="28" dur="500" fill="hold"/>
                                        <p:tgtEl>
                                          <p:spTgt spid="7185"/>
                                        </p:tgtEl>
                                        <p:attrNameLst>
                                          <p:attrName>ppt_h</p:attrName>
                                        </p:attrNameLst>
                                      </p:cBhvr>
                                      <p:tavLst>
                                        <p:tav tm="0">
                                          <p:val>
                                            <p:fltVal val="0"/>
                                          </p:val>
                                        </p:tav>
                                        <p:tav tm="100000">
                                          <p:val>
                                            <p:strVal val="#ppt_h"/>
                                          </p:val>
                                        </p:tav>
                                      </p:tavLst>
                                    </p:anim>
                                    <p:animEffect transition="in" filter="fade">
                                      <p:cBhvr>
                                        <p:cTn id="29" dur="500"/>
                                        <p:tgtEl>
                                          <p:spTgt spid="7185"/>
                                        </p:tgtEl>
                                      </p:cBhvr>
                                    </p:animEffect>
                                  </p:childTnLst>
                                </p:cTn>
                              </p:par>
                              <p:par>
                                <p:cTn id="30" presetID="42" presetClass="entr" presetSubtype="0" fill="hold" grpId="0" nodeType="withEffect">
                                  <p:stCondLst>
                                    <p:cond delay="200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1000"/>
                                        <p:tgtEl>
                                          <p:spTgt spid="86"/>
                                        </p:tgtEl>
                                      </p:cBhvr>
                                    </p:animEffect>
                                    <p:anim calcmode="lin" valueType="num">
                                      <p:cBhvr>
                                        <p:cTn id="33" dur="1000" fill="hold"/>
                                        <p:tgtEl>
                                          <p:spTgt spid="86"/>
                                        </p:tgtEl>
                                        <p:attrNameLst>
                                          <p:attrName>ppt_x</p:attrName>
                                        </p:attrNameLst>
                                      </p:cBhvr>
                                      <p:tavLst>
                                        <p:tav tm="0">
                                          <p:val>
                                            <p:strVal val="#ppt_x"/>
                                          </p:val>
                                        </p:tav>
                                        <p:tav tm="100000">
                                          <p:val>
                                            <p:strVal val="#ppt_x"/>
                                          </p:val>
                                        </p:tav>
                                      </p:tavLst>
                                    </p:anim>
                                    <p:anim calcmode="lin" valueType="num">
                                      <p:cBhvr>
                                        <p:cTn id="34" dur="1000" fill="hold"/>
                                        <p:tgtEl>
                                          <p:spTgt spid="86"/>
                                        </p:tgtEl>
                                        <p:attrNameLst>
                                          <p:attrName>ppt_y</p:attrName>
                                        </p:attrNameLst>
                                      </p:cBhvr>
                                      <p:tavLst>
                                        <p:tav tm="0">
                                          <p:val>
                                            <p:strVal val="#ppt_y+.1"/>
                                          </p:val>
                                        </p:tav>
                                        <p:tav tm="100000">
                                          <p:val>
                                            <p:strVal val="#ppt_y"/>
                                          </p:val>
                                        </p:tav>
                                      </p:tavLst>
                                    </p:anim>
                                  </p:childTnLst>
                                </p:cTn>
                              </p:par>
                              <p:par>
                                <p:cTn id="35" presetID="53" presetClass="entr" presetSubtype="0" fill="hold" nodeType="withEffect">
                                  <p:stCondLst>
                                    <p:cond delay="2500"/>
                                  </p:stCondLst>
                                  <p:childTnLst>
                                    <p:set>
                                      <p:cBhvr>
                                        <p:cTn id="36" dur="1" fill="hold">
                                          <p:stCondLst>
                                            <p:cond delay="0"/>
                                          </p:stCondLst>
                                        </p:cTn>
                                        <p:tgtEl>
                                          <p:spTgt spid="7186"/>
                                        </p:tgtEl>
                                        <p:attrNameLst>
                                          <p:attrName>style.visibility</p:attrName>
                                        </p:attrNameLst>
                                      </p:cBhvr>
                                      <p:to>
                                        <p:strVal val="visible"/>
                                      </p:to>
                                    </p:set>
                                    <p:anim calcmode="lin" valueType="num">
                                      <p:cBhvr>
                                        <p:cTn id="37" dur="500" fill="hold"/>
                                        <p:tgtEl>
                                          <p:spTgt spid="7186"/>
                                        </p:tgtEl>
                                        <p:attrNameLst>
                                          <p:attrName>ppt_w</p:attrName>
                                        </p:attrNameLst>
                                      </p:cBhvr>
                                      <p:tavLst>
                                        <p:tav tm="0">
                                          <p:val>
                                            <p:fltVal val="0"/>
                                          </p:val>
                                        </p:tav>
                                        <p:tav tm="100000">
                                          <p:val>
                                            <p:strVal val="#ppt_w"/>
                                          </p:val>
                                        </p:tav>
                                      </p:tavLst>
                                    </p:anim>
                                    <p:anim calcmode="lin" valueType="num">
                                      <p:cBhvr>
                                        <p:cTn id="38" dur="500" fill="hold"/>
                                        <p:tgtEl>
                                          <p:spTgt spid="7186"/>
                                        </p:tgtEl>
                                        <p:attrNameLst>
                                          <p:attrName>ppt_h</p:attrName>
                                        </p:attrNameLst>
                                      </p:cBhvr>
                                      <p:tavLst>
                                        <p:tav tm="0">
                                          <p:val>
                                            <p:fltVal val="0"/>
                                          </p:val>
                                        </p:tav>
                                        <p:tav tm="100000">
                                          <p:val>
                                            <p:strVal val="#ppt_h"/>
                                          </p:val>
                                        </p:tav>
                                      </p:tavLst>
                                    </p:anim>
                                    <p:animEffect transition="in" filter="fade">
                                      <p:cBhvr>
                                        <p:cTn id="39" dur="500"/>
                                        <p:tgtEl>
                                          <p:spTgt spid="7186"/>
                                        </p:tgtEl>
                                      </p:cBhvr>
                                    </p:animEffect>
                                  </p:childTnLst>
                                </p:cTn>
                              </p:par>
                              <p:par>
                                <p:cTn id="40" presetID="42" presetClass="entr" presetSubtype="0" fill="hold" grpId="0" nodeType="withEffect">
                                  <p:stCondLst>
                                    <p:cond delay="250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1000"/>
                                        <p:tgtEl>
                                          <p:spTgt spid="88"/>
                                        </p:tgtEl>
                                      </p:cBhvr>
                                    </p:animEffect>
                                    <p:anim calcmode="lin" valueType="num">
                                      <p:cBhvr>
                                        <p:cTn id="43" dur="1000" fill="hold"/>
                                        <p:tgtEl>
                                          <p:spTgt spid="88"/>
                                        </p:tgtEl>
                                        <p:attrNameLst>
                                          <p:attrName>ppt_x</p:attrName>
                                        </p:attrNameLst>
                                      </p:cBhvr>
                                      <p:tavLst>
                                        <p:tav tm="0">
                                          <p:val>
                                            <p:strVal val="#ppt_x"/>
                                          </p:val>
                                        </p:tav>
                                        <p:tav tm="100000">
                                          <p:val>
                                            <p:strVal val="#ppt_x"/>
                                          </p:val>
                                        </p:tav>
                                      </p:tavLst>
                                    </p:anim>
                                    <p:anim calcmode="lin" valueType="num">
                                      <p:cBhvr>
                                        <p:cTn id="44" dur="1000" fill="hold"/>
                                        <p:tgtEl>
                                          <p:spTgt spid="88"/>
                                        </p:tgtEl>
                                        <p:attrNameLst>
                                          <p:attrName>ppt_y</p:attrName>
                                        </p:attrNameLst>
                                      </p:cBhvr>
                                      <p:tavLst>
                                        <p:tav tm="0">
                                          <p:val>
                                            <p:strVal val="#ppt_y+.1"/>
                                          </p:val>
                                        </p:tav>
                                        <p:tav tm="100000">
                                          <p:val>
                                            <p:strVal val="#ppt_y"/>
                                          </p:val>
                                        </p:tav>
                                      </p:tavLst>
                                    </p:anim>
                                  </p:childTnLst>
                                </p:cTn>
                              </p:par>
                              <p:par>
                                <p:cTn id="45" presetID="53" presetClass="entr" presetSubtype="0" fill="hold" nodeType="withEffect">
                                  <p:stCondLst>
                                    <p:cond delay="3000"/>
                                  </p:stCondLst>
                                  <p:childTnLst>
                                    <p:set>
                                      <p:cBhvr>
                                        <p:cTn id="46" dur="1" fill="hold">
                                          <p:stCondLst>
                                            <p:cond delay="0"/>
                                          </p:stCondLst>
                                        </p:cTn>
                                        <p:tgtEl>
                                          <p:spTgt spid="7187"/>
                                        </p:tgtEl>
                                        <p:attrNameLst>
                                          <p:attrName>style.visibility</p:attrName>
                                        </p:attrNameLst>
                                      </p:cBhvr>
                                      <p:to>
                                        <p:strVal val="visible"/>
                                      </p:to>
                                    </p:set>
                                    <p:anim calcmode="lin" valueType="num">
                                      <p:cBhvr>
                                        <p:cTn id="47" dur="500" fill="hold"/>
                                        <p:tgtEl>
                                          <p:spTgt spid="7187"/>
                                        </p:tgtEl>
                                        <p:attrNameLst>
                                          <p:attrName>ppt_w</p:attrName>
                                        </p:attrNameLst>
                                      </p:cBhvr>
                                      <p:tavLst>
                                        <p:tav tm="0">
                                          <p:val>
                                            <p:fltVal val="0"/>
                                          </p:val>
                                        </p:tav>
                                        <p:tav tm="100000">
                                          <p:val>
                                            <p:strVal val="#ppt_w"/>
                                          </p:val>
                                        </p:tav>
                                      </p:tavLst>
                                    </p:anim>
                                    <p:anim calcmode="lin" valueType="num">
                                      <p:cBhvr>
                                        <p:cTn id="48" dur="500" fill="hold"/>
                                        <p:tgtEl>
                                          <p:spTgt spid="7187"/>
                                        </p:tgtEl>
                                        <p:attrNameLst>
                                          <p:attrName>ppt_h</p:attrName>
                                        </p:attrNameLst>
                                      </p:cBhvr>
                                      <p:tavLst>
                                        <p:tav tm="0">
                                          <p:val>
                                            <p:fltVal val="0"/>
                                          </p:val>
                                        </p:tav>
                                        <p:tav tm="100000">
                                          <p:val>
                                            <p:strVal val="#ppt_h"/>
                                          </p:val>
                                        </p:tav>
                                      </p:tavLst>
                                    </p:anim>
                                    <p:animEffect transition="in" filter="fade">
                                      <p:cBhvr>
                                        <p:cTn id="49" dur="500"/>
                                        <p:tgtEl>
                                          <p:spTgt spid="7187"/>
                                        </p:tgtEl>
                                      </p:cBhvr>
                                    </p:animEffect>
                                  </p:childTnLst>
                                </p:cTn>
                              </p:par>
                              <p:par>
                                <p:cTn id="50" presetID="42" presetClass="entr" presetSubtype="0" fill="hold" grpId="0" nodeType="withEffect">
                                  <p:stCondLst>
                                    <p:cond delay="300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1000"/>
                                        <p:tgtEl>
                                          <p:spTgt spid="90"/>
                                        </p:tgtEl>
                                      </p:cBhvr>
                                    </p:animEffect>
                                    <p:anim calcmode="lin" valueType="num">
                                      <p:cBhvr>
                                        <p:cTn id="53" dur="1000" fill="hold"/>
                                        <p:tgtEl>
                                          <p:spTgt spid="90"/>
                                        </p:tgtEl>
                                        <p:attrNameLst>
                                          <p:attrName>ppt_x</p:attrName>
                                        </p:attrNameLst>
                                      </p:cBhvr>
                                      <p:tavLst>
                                        <p:tav tm="0">
                                          <p:val>
                                            <p:strVal val="#ppt_x"/>
                                          </p:val>
                                        </p:tav>
                                        <p:tav tm="100000">
                                          <p:val>
                                            <p:strVal val="#ppt_x"/>
                                          </p:val>
                                        </p:tav>
                                      </p:tavLst>
                                    </p:anim>
                                    <p:anim calcmode="lin" valueType="num">
                                      <p:cBhvr>
                                        <p:cTn id="54"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6" grpId="0"/>
      <p:bldP spid="88" grpId="0"/>
      <p:bldP spid="90" grpId="0"/>
    </p:bldLst>
  </p:timing>
</p:sld>
</file>

<file path=ppt/slides/slide2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grpSp>
        <p:nvGrpSpPr>
          <p:cNvPr id="91" name="组合 90"/>
          <p:cNvGrpSpPr/>
          <p:nvPr/>
        </p:nvGrpSpPr>
        <p:grpSpPr>
          <a:xfrm>
            <a:off x="0" y="6526138"/>
            <a:ext cx="12198350" cy="333450"/>
            <a:chOff x="0" y="6526138"/>
            <a:chExt cx="12198350" cy="333450"/>
          </a:xfrm>
        </p:grpSpPr>
        <p:sp>
          <p:nvSpPr>
            <p:cNvPr id="93" name="矩形 92"/>
            <p:cNvSpPr/>
            <p:nvPr/>
          </p:nvSpPr>
          <p:spPr>
            <a:xfrm>
              <a:off x="0" y="6526138"/>
              <a:ext cx="7323311" cy="33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4875039" y="6526138"/>
              <a:ext cx="7323311" cy="33345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5" name="文本框 2"/>
          <p:cNvSpPr txBox="1"/>
          <p:nvPr/>
        </p:nvSpPr>
        <p:spPr>
          <a:xfrm>
            <a:off x="1541858" y="170271"/>
            <a:ext cx="2262825" cy="641980"/>
          </a:xfrm>
          <a:prstGeom prst="rect">
            <a:avLst/>
          </a:prstGeom>
          <a:noFill/>
        </p:spPr>
        <p:txBody>
          <a:bodyPr wrap="square" rtlCol="0">
            <a:spAutoFit/>
          </a:bodyPr>
          <a:lstStyle/>
          <a:p>
            <a:pPr algn="ctr"/>
            <a:r>
              <a:rPr lang="zh-CN" altLang="en-US" sz="3600" b="1">
                <a:solidFill>
                  <a:srgbClr val="005DA2"/>
                </a:solidFill>
                <a:latin typeface="微软雅黑" panose="020b0503020204020204" pitchFamily="34" charset="-122"/>
                <a:ea typeface="微软雅黑" panose="020b0503020204020204" pitchFamily="34" charset="-122"/>
              </a:rPr>
              <a:t>对策</a:t>
            </a:r>
          </a:p>
        </p:txBody>
      </p:sp>
      <p:cxnSp>
        <p:nvCxnSpPr>
          <p:cNvPr id="96" name="直接连接符 95"/>
          <p:cNvCxnSpPr/>
          <p:nvPr/>
        </p:nvCxnSpPr>
        <p:spPr>
          <a:xfrm>
            <a:off x="0" y="897265"/>
            <a:ext cx="1219835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7" name="图片 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66" y="-13642"/>
            <a:ext cx="1366612" cy="964903"/>
          </a:xfrm>
          <a:prstGeom prst="rect">
            <a:avLst/>
          </a:prstGeom>
        </p:spPr>
      </p:pic>
      <p:sp>
        <p:nvSpPr>
          <p:cNvPr id="90" name="文本框 89"/>
          <p:cNvSpPr txBox="1"/>
          <p:nvPr/>
        </p:nvSpPr>
        <p:spPr>
          <a:xfrm>
            <a:off x="8279003" y="2660133"/>
            <a:ext cx="3487462" cy="830997"/>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nvGrpSpPr>
          <p:cNvPr id="5" name="组合 4"/>
          <p:cNvGrpSpPr/>
          <p:nvPr/>
        </p:nvGrpSpPr>
        <p:grpSpPr>
          <a:xfrm>
            <a:off x="6255221" y="2305453"/>
            <a:ext cx="1945334" cy="1497294"/>
            <a:chOff x="6255221" y="2305453"/>
            <a:chExt cx="1945334" cy="1497294"/>
          </a:xfrm>
        </p:grpSpPr>
        <p:grpSp>
          <p:nvGrpSpPr>
            <p:cNvPr id="41" name="组合 40"/>
            <p:cNvGrpSpPr/>
            <p:nvPr/>
          </p:nvGrpSpPr>
          <p:grpSpPr>
            <a:xfrm rot="14344965" flipH="1">
              <a:off x="6479241" y="2081433"/>
              <a:ext cx="1497294" cy="1945334"/>
              <a:chOff x="4020870" y="2194485"/>
              <a:chExt cx="1102258" cy="1432090"/>
            </a:xfrm>
            <a:effectLst/>
          </p:grpSpPr>
          <p:sp>
            <p:nvSpPr>
              <p:cNvPr id="42" name="等腰三角形 43"/>
              <p:cNvSpPr/>
              <p:nvPr/>
            </p:nvSpPr>
            <p:spPr>
              <a:xfrm>
                <a:off x="4020870" y="2194485"/>
                <a:ext cx="1102258" cy="1432090"/>
              </a:xfrm>
              <a:custGeom>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等腰三角形 42"/>
              <p:cNvSpPr/>
              <p:nvPr/>
            </p:nvSpPr>
            <p:spPr>
              <a:xfrm>
                <a:off x="4044928" y="2251925"/>
                <a:ext cx="1054142" cy="1350592"/>
              </a:xfrm>
              <a:custGeom>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5" name="椭圆 84"/>
            <p:cNvSpPr/>
            <p:nvPr/>
          </p:nvSpPr>
          <p:spPr>
            <a:xfrm>
              <a:off x="6839447" y="2355352"/>
              <a:ext cx="1168430" cy="11684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2"/>
            <p:cNvSpPr txBox="1"/>
            <p:nvPr/>
          </p:nvSpPr>
          <p:spPr>
            <a:xfrm>
              <a:off x="6929400" y="2579400"/>
              <a:ext cx="988524" cy="830997"/>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a:t>
              </a:r>
              <a:endParaRPr lang="en-US" altLang="zh-CN" b="1">
                <a:solidFill>
                  <a:srgbClr val="005DA2"/>
                </a:solidFill>
                <a:latin typeface="微软雅黑" panose="020b0503020204020204" pitchFamily="34" charset="-122"/>
                <a:ea typeface="微软雅黑" panose="020b0503020204020204" pitchFamily="34" charset="-122"/>
              </a:endParaRPr>
            </a:p>
            <a:p>
              <a:pPr algn="ctr"/>
              <a:r>
                <a:rPr lang="zh-CN" altLang="en-US" b="1">
                  <a:solidFill>
                    <a:srgbClr val="005DA2"/>
                  </a:solidFill>
                  <a:latin typeface="微软雅黑" panose="020b0503020204020204" pitchFamily="34" charset="-122"/>
                  <a:ea typeface="微软雅黑" panose="020b0503020204020204" pitchFamily="34" charset="-122"/>
                </a:rPr>
                <a:t>标题</a:t>
              </a:r>
            </a:p>
          </p:txBody>
        </p:sp>
      </p:grpSp>
      <p:grpSp>
        <p:nvGrpSpPr>
          <p:cNvPr id="6" name="组合 5"/>
          <p:cNvGrpSpPr/>
          <p:nvPr/>
        </p:nvGrpSpPr>
        <p:grpSpPr>
          <a:xfrm>
            <a:off x="6255221" y="3573552"/>
            <a:ext cx="1945334" cy="1497294"/>
            <a:chOff x="6255221" y="3573552"/>
            <a:chExt cx="1945334" cy="1497294"/>
          </a:xfrm>
        </p:grpSpPr>
        <p:grpSp>
          <p:nvGrpSpPr>
            <p:cNvPr id="49" name="组合 48"/>
            <p:cNvGrpSpPr/>
            <p:nvPr/>
          </p:nvGrpSpPr>
          <p:grpSpPr>
            <a:xfrm rot="7255035" flipH="1" flipV="1">
              <a:off x="6479241" y="3349532"/>
              <a:ext cx="1497294" cy="1945334"/>
              <a:chOff x="4020870" y="2194485"/>
              <a:chExt cx="1102258" cy="1432090"/>
            </a:xfrm>
            <a:effectLst/>
          </p:grpSpPr>
          <p:sp>
            <p:nvSpPr>
              <p:cNvPr id="51" name="等腰三角形 43"/>
              <p:cNvSpPr/>
              <p:nvPr/>
            </p:nvSpPr>
            <p:spPr>
              <a:xfrm>
                <a:off x="4020870" y="2194485"/>
                <a:ext cx="1102258" cy="1432090"/>
              </a:xfrm>
              <a:custGeom>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等腰三角形 42"/>
              <p:cNvSpPr/>
              <p:nvPr/>
            </p:nvSpPr>
            <p:spPr>
              <a:xfrm>
                <a:off x="4044928" y="2251925"/>
                <a:ext cx="1054142" cy="1350592"/>
              </a:xfrm>
              <a:custGeom>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椭圆 2"/>
            <p:cNvSpPr/>
            <p:nvPr/>
          </p:nvSpPr>
          <p:spPr>
            <a:xfrm>
              <a:off x="6856492" y="3863666"/>
              <a:ext cx="1168430" cy="11684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2"/>
            <p:cNvSpPr txBox="1"/>
            <p:nvPr/>
          </p:nvSpPr>
          <p:spPr>
            <a:xfrm>
              <a:off x="6929400" y="4043820"/>
              <a:ext cx="988524" cy="830997"/>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a:t>
              </a:r>
              <a:endParaRPr lang="en-US" altLang="zh-CN" b="1">
                <a:solidFill>
                  <a:srgbClr val="005DA2"/>
                </a:solidFill>
                <a:latin typeface="微软雅黑" panose="020b0503020204020204" pitchFamily="34" charset="-122"/>
                <a:ea typeface="微软雅黑" panose="020b0503020204020204" pitchFamily="34" charset="-122"/>
              </a:endParaRPr>
            </a:p>
            <a:p>
              <a:pPr algn="ctr"/>
              <a:r>
                <a:rPr lang="zh-CN" altLang="en-US" b="1">
                  <a:solidFill>
                    <a:srgbClr val="005DA2"/>
                  </a:solidFill>
                  <a:latin typeface="微软雅黑" panose="020b0503020204020204" pitchFamily="34" charset="-122"/>
                  <a:ea typeface="微软雅黑" panose="020b0503020204020204" pitchFamily="34" charset="-122"/>
                </a:rPr>
                <a:t>标题</a:t>
              </a:r>
            </a:p>
          </p:txBody>
        </p:sp>
      </p:grpSp>
      <p:grpSp>
        <p:nvGrpSpPr>
          <p:cNvPr id="9" name="组合 8"/>
          <p:cNvGrpSpPr/>
          <p:nvPr/>
        </p:nvGrpSpPr>
        <p:grpSpPr>
          <a:xfrm>
            <a:off x="4051133" y="2305453"/>
            <a:ext cx="1945334" cy="1497294"/>
            <a:chOff x="4051133" y="2305453"/>
            <a:chExt cx="1945334" cy="1497294"/>
          </a:xfrm>
        </p:grpSpPr>
        <p:grpSp>
          <p:nvGrpSpPr>
            <p:cNvPr id="37" name="组合 36"/>
            <p:cNvGrpSpPr/>
            <p:nvPr/>
          </p:nvGrpSpPr>
          <p:grpSpPr>
            <a:xfrm rot="7255035">
              <a:off x="4275153" y="2081433"/>
              <a:ext cx="1497294" cy="1945334"/>
              <a:chOff x="4020870" y="2194485"/>
              <a:chExt cx="1102258" cy="1432090"/>
            </a:xfrm>
            <a:effectLst/>
          </p:grpSpPr>
          <p:sp>
            <p:nvSpPr>
              <p:cNvPr id="38" name="等腰三角形 43"/>
              <p:cNvSpPr/>
              <p:nvPr/>
            </p:nvSpPr>
            <p:spPr>
              <a:xfrm>
                <a:off x="4020870" y="2194485"/>
                <a:ext cx="1102258" cy="1432090"/>
              </a:xfrm>
              <a:custGeom>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等腰三角形 42"/>
              <p:cNvSpPr/>
              <p:nvPr/>
            </p:nvSpPr>
            <p:spPr>
              <a:xfrm>
                <a:off x="4044928" y="2251925"/>
                <a:ext cx="1054142" cy="1350592"/>
              </a:xfrm>
              <a:custGeom>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椭圆 86"/>
            <p:cNvSpPr/>
            <p:nvPr/>
          </p:nvSpPr>
          <p:spPr>
            <a:xfrm>
              <a:off x="4248297" y="2337007"/>
              <a:ext cx="1168430" cy="11684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2"/>
            <p:cNvSpPr txBox="1"/>
            <p:nvPr/>
          </p:nvSpPr>
          <p:spPr>
            <a:xfrm>
              <a:off x="4280932" y="2579400"/>
              <a:ext cx="988524" cy="830997"/>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a:t>
              </a:r>
              <a:endParaRPr lang="en-US" altLang="zh-CN" b="1">
                <a:solidFill>
                  <a:srgbClr val="005DA2"/>
                </a:solidFill>
                <a:latin typeface="微软雅黑" panose="020b0503020204020204" pitchFamily="34" charset="-122"/>
                <a:ea typeface="微软雅黑" panose="020b0503020204020204" pitchFamily="34" charset="-122"/>
              </a:endParaRPr>
            </a:p>
            <a:p>
              <a:pPr algn="ctr"/>
              <a:r>
                <a:rPr lang="zh-CN" altLang="en-US" b="1">
                  <a:solidFill>
                    <a:srgbClr val="005DA2"/>
                  </a:solidFill>
                  <a:latin typeface="微软雅黑" panose="020b0503020204020204" pitchFamily="34" charset="-122"/>
                  <a:ea typeface="微软雅黑" panose="020b0503020204020204" pitchFamily="34" charset="-122"/>
                </a:rPr>
                <a:t>标题</a:t>
              </a:r>
            </a:p>
          </p:txBody>
        </p:sp>
      </p:grpSp>
      <p:grpSp>
        <p:nvGrpSpPr>
          <p:cNvPr id="8" name="组合 7"/>
          <p:cNvGrpSpPr/>
          <p:nvPr/>
        </p:nvGrpSpPr>
        <p:grpSpPr>
          <a:xfrm>
            <a:off x="4051133" y="3573552"/>
            <a:ext cx="1945334" cy="1497294"/>
            <a:chOff x="4051133" y="3573552"/>
            <a:chExt cx="1945334" cy="1497294"/>
          </a:xfrm>
        </p:grpSpPr>
        <p:grpSp>
          <p:nvGrpSpPr>
            <p:cNvPr id="44" name="组合 43"/>
            <p:cNvGrpSpPr/>
            <p:nvPr/>
          </p:nvGrpSpPr>
          <p:grpSpPr>
            <a:xfrm rot="14344965" flipV="1">
              <a:off x="4275153" y="3349532"/>
              <a:ext cx="1497294" cy="1945334"/>
              <a:chOff x="4020870" y="2194485"/>
              <a:chExt cx="1102258" cy="1432090"/>
            </a:xfrm>
            <a:effectLst/>
          </p:grpSpPr>
          <p:sp>
            <p:nvSpPr>
              <p:cNvPr id="45" name="等腰三角形 43"/>
              <p:cNvSpPr/>
              <p:nvPr/>
            </p:nvSpPr>
            <p:spPr>
              <a:xfrm>
                <a:off x="4020870" y="2194485"/>
                <a:ext cx="1102258" cy="1432090"/>
              </a:xfrm>
              <a:custGeom>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等腰三角形 42"/>
              <p:cNvSpPr/>
              <p:nvPr/>
            </p:nvSpPr>
            <p:spPr>
              <a:xfrm>
                <a:off x="4044928" y="2251925"/>
                <a:ext cx="1054142" cy="1350592"/>
              </a:xfrm>
              <a:custGeom>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8" name="椭圆 87"/>
            <p:cNvSpPr/>
            <p:nvPr/>
          </p:nvSpPr>
          <p:spPr>
            <a:xfrm>
              <a:off x="4248297" y="3837814"/>
              <a:ext cx="1168430" cy="11684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2"/>
            <p:cNvSpPr txBox="1"/>
            <p:nvPr/>
          </p:nvSpPr>
          <p:spPr>
            <a:xfrm>
              <a:off x="4280932" y="4043820"/>
              <a:ext cx="988524" cy="830997"/>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a:t>
              </a:r>
              <a:endParaRPr lang="en-US" altLang="zh-CN" b="1">
                <a:solidFill>
                  <a:srgbClr val="005DA2"/>
                </a:solidFill>
                <a:latin typeface="微软雅黑" panose="020b0503020204020204" pitchFamily="34" charset="-122"/>
                <a:ea typeface="微软雅黑" panose="020b0503020204020204" pitchFamily="34" charset="-122"/>
              </a:endParaRPr>
            </a:p>
            <a:p>
              <a:pPr algn="ctr"/>
              <a:r>
                <a:rPr lang="zh-CN" altLang="en-US" b="1">
                  <a:solidFill>
                    <a:srgbClr val="005DA2"/>
                  </a:solidFill>
                  <a:latin typeface="微软雅黑" panose="020b0503020204020204" pitchFamily="34" charset="-122"/>
                  <a:ea typeface="微软雅黑" panose="020b0503020204020204" pitchFamily="34" charset="-122"/>
                </a:rPr>
                <a:t>标题</a:t>
              </a:r>
            </a:p>
          </p:txBody>
        </p:sp>
      </p:grpSp>
      <p:grpSp>
        <p:nvGrpSpPr>
          <p:cNvPr id="7" name="组合 6"/>
          <p:cNvGrpSpPr/>
          <p:nvPr/>
        </p:nvGrpSpPr>
        <p:grpSpPr>
          <a:xfrm>
            <a:off x="5343855" y="3945396"/>
            <a:ext cx="1497294" cy="1945334"/>
            <a:chOff x="5343855" y="3945396"/>
            <a:chExt cx="1497294" cy="1945334"/>
          </a:xfrm>
        </p:grpSpPr>
        <p:grpSp>
          <p:nvGrpSpPr>
            <p:cNvPr id="55" name="组合 54"/>
            <p:cNvGrpSpPr/>
            <p:nvPr/>
          </p:nvGrpSpPr>
          <p:grpSpPr>
            <a:xfrm rot="10800000" flipH="1" flipV="1">
              <a:off x="5343855" y="3945396"/>
              <a:ext cx="1497294" cy="1945334"/>
              <a:chOff x="4020870" y="2194485"/>
              <a:chExt cx="1102258" cy="1432090"/>
            </a:xfrm>
            <a:effectLst/>
          </p:grpSpPr>
          <p:sp>
            <p:nvSpPr>
              <p:cNvPr id="80" name="等腰三角形 43"/>
              <p:cNvSpPr/>
              <p:nvPr/>
            </p:nvSpPr>
            <p:spPr>
              <a:xfrm>
                <a:off x="4020870" y="2194485"/>
                <a:ext cx="1102258" cy="1432090"/>
              </a:xfrm>
              <a:custGeom>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等腰三角形 42"/>
              <p:cNvSpPr/>
              <p:nvPr/>
            </p:nvSpPr>
            <p:spPr>
              <a:xfrm>
                <a:off x="4044928" y="2251925"/>
                <a:ext cx="1054142" cy="1350592"/>
              </a:xfrm>
              <a:custGeom>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椭圆 88"/>
            <p:cNvSpPr/>
            <p:nvPr/>
          </p:nvSpPr>
          <p:spPr>
            <a:xfrm>
              <a:off x="5504502" y="4567961"/>
              <a:ext cx="1168430" cy="11684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文本框 2"/>
            <p:cNvSpPr txBox="1"/>
            <p:nvPr/>
          </p:nvSpPr>
          <p:spPr>
            <a:xfrm>
              <a:off x="5594455" y="4769312"/>
              <a:ext cx="988524" cy="830997"/>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a:t>
              </a:r>
              <a:endParaRPr lang="en-US" altLang="zh-CN" b="1">
                <a:solidFill>
                  <a:srgbClr val="005DA2"/>
                </a:solidFill>
                <a:latin typeface="微软雅黑" panose="020b0503020204020204" pitchFamily="34" charset="-122"/>
                <a:ea typeface="微软雅黑" panose="020b0503020204020204" pitchFamily="34" charset="-122"/>
              </a:endParaRPr>
            </a:p>
            <a:p>
              <a:pPr algn="ctr"/>
              <a:r>
                <a:rPr lang="zh-CN" altLang="en-US" b="1">
                  <a:solidFill>
                    <a:srgbClr val="005DA2"/>
                  </a:solidFill>
                  <a:latin typeface="微软雅黑" panose="020b0503020204020204" pitchFamily="34" charset="-122"/>
                  <a:ea typeface="微软雅黑" panose="020b0503020204020204" pitchFamily="34" charset="-122"/>
                </a:rPr>
                <a:t>标题</a:t>
              </a:r>
            </a:p>
          </p:txBody>
        </p:sp>
      </p:grpSp>
      <p:grpSp>
        <p:nvGrpSpPr>
          <p:cNvPr id="4" name="组合 3"/>
          <p:cNvGrpSpPr/>
          <p:nvPr/>
        </p:nvGrpSpPr>
        <p:grpSpPr>
          <a:xfrm>
            <a:off x="5326810" y="1452675"/>
            <a:ext cx="1497294" cy="1945334"/>
            <a:chOff x="5326810" y="1452675"/>
            <a:chExt cx="1497294" cy="1945334"/>
          </a:xfrm>
        </p:grpSpPr>
        <p:grpSp>
          <p:nvGrpSpPr>
            <p:cNvPr id="82" name="组合 81"/>
            <p:cNvGrpSpPr/>
            <p:nvPr/>
          </p:nvGrpSpPr>
          <p:grpSpPr>
            <a:xfrm flipH="1" flipV="1">
              <a:off x="5326810" y="1452675"/>
              <a:ext cx="1497294" cy="1945334"/>
              <a:chOff x="4020870" y="2194485"/>
              <a:chExt cx="1102258" cy="1432090"/>
            </a:xfrm>
            <a:effectLst/>
          </p:grpSpPr>
          <p:sp>
            <p:nvSpPr>
              <p:cNvPr id="83" name="等腰三角形 43"/>
              <p:cNvSpPr/>
              <p:nvPr/>
            </p:nvSpPr>
            <p:spPr>
              <a:xfrm>
                <a:off x="4020870" y="2194485"/>
                <a:ext cx="1102258" cy="1432090"/>
              </a:xfrm>
              <a:custGeom>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4" name="等腰三角形 42"/>
              <p:cNvSpPr/>
              <p:nvPr/>
            </p:nvSpPr>
            <p:spPr>
              <a:xfrm>
                <a:off x="4044928" y="2251925"/>
                <a:ext cx="1054142" cy="1350592"/>
              </a:xfrm>
              <a:custGeom>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6" name="椭圆 85"/>
            <p:cNvSpPr/>
            <p:nvPr/>
          </p:nvSpPr>
          <p:spPr>
            <a:xfrm>
              <a:off x="5508286" y="1595530"/>
              <a:ext cx="1168430" cy="11684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2"/>
            <p:cNvSpPr txBox="1"/>
            <p:nvPr/>
          </p:nvSpPr>
          <p:spPr>
            <a:xfrm>
              <a:off x="5594455" y="1756968"/>
              <a:ext cx="988524" cy="830997"/>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a:t>
              </a:r>
              <a:endParaRPr lang="en-US" altLang="zh-CN" b="1">
                <a:solidFill>
                  <a:srgbClr val="005DA2"/>
                </a:solidFill>
                <a:latin typeface="微软雅黑" panose="020b0503020204020204" pitchFamily="34" charset="-122"/>
                <a:ea typeface="微软雅黑" panose="020b0503020204020204" pitchFamily="34" charset="-122"/>
              </a:endParaRPr>
            </a:p>
            <a:p>
              <a:pPr algn="ctr"/>
              <a:r>
                <a:rPr lang="zh-CN" altLang="en-US" b="1">
                  <a:solidFill>
                    <a:srgbClr val="005DA2"/>
                  </a:solidFill>
                  <a:latin typeface="微软雅黑" panose="020b0503020204020204" pitchFamily="34" charset="-122"/>
                  <a:ea typeface="微软雅黑" panose="020b0503020204020204" pitchFamily="34" charset="-122"/>
                </a:rPr>
                <a:t>标题</a:t>
              </a:r>
            </a:p>
          </p:txBody>
        </p:sp>
      </p:grpSp>
      <p:sp>
        <p:nvSpPr>
          <p:cNvPr id="104" name="文本框 103"/>
          <p:cNvSpPr txBox="1"/>
          <p:nvPr/>
        </p:nvSpPr>
        <p:spPr>
          <a:xfrm>
            <a:off x="8279003" y="4087066"/>
            <a:ext cx="3487462" cy="830997"/>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05" name="文本框 104"/>
          <p:cNvSpPr txBox="1"/>
          <p:nvPr/>
        </p:nvSpPr>
        <p:spPr>
          <a:xfrm>
            <a:off x="487669" y="2660133"/>
            <a:ext cx="3487462" cy="830997"/>
          </a:xfrm>
          <a:prstGeom prst="rect">
            <a:avLst/>
          </a:prstGeom>
          <a:noFill/>
        </p:spPr>
        <p:txBody>
          <a:bodyPr wrap="square" rtlCol="0">
            <a:spAutoFit/>
          </a:bodyPr>
          <a:lstStyle/>
          <a:p>
            <a:pPr algn="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06" name="文本框 105"/>
          <p:cNvSpPr txBox="1"/>
          <p:nvPr/>
        </p:nvSpPr>
        <p:spPr>
          <a:xfrm>
            <a:off x="487669" y="4087066"/>
            <a:ext cx="3487462" cy="830997"/>
          </a:xfrm>
          <a:prstGeom prst="rect">
            <a:avLst/>
          </a:prstGeom>
          <a:noFill/>
        </p:spPr>
        <p:txBody>
          <a:bodyPr wrap="square" rtlCol="0">
            <a:spAutoFit/>
          </a:bodyPr>
          <a:lstStyle/>
          <a:p>
            <a:pPr algn="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07" name="文本框 106"/>
          <p:cNvSpPr txBox="1"/>
          <p:nvPr/>
        </p:nvSpPr>
        <p:spPr>
          <a:xfrm>
            <a:off x="6582979" y="1098052"/>
            <a:ext cx="3487462" cy="830997"/>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08" name="文本框 107"/>
          <p:cNvSpPr txBox="1"/>
          <p:nvPr/>
        </p:nvSpPr>
        <p:spPr>
          <a:xfrm>
            <a:off x="6535272" y="5613224"/>
            <a:ext cx="3487462" cy="830997"/>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anim calcmode="lin" valueType="num">
                                      <p:cBhvr>
                                        <p:cTn id="8" dur="1000" fill="hold"/>
                                        <p:tgtEl>
                                          <p:spTgt spid="97"/>
                                        </p:tgtEl>
                                        <p:attrNameLst>
                                          <p:attrName>ppt_x</p:attrName>
                                        </p:attrNameLst>
                                      </p:cBhvr>
                                      <p:tavLst>
                                        <p:tav tm="0">
                                          <p:val>
                                            <p:strVal val="#ppt_x"/>
                                          </p:val>
                                        </p:tav>
                                        <p:tav tm="100000">
                                          <p:val>
                                            <p:strVal val="#ppt_x"/>
                                          </p:val>
                                        </p:tav>
                                      </p:tavLst>
                                    </p:anim>
                                    <p:anim calcmode="lin" valueType="num">
                                      <p:cBhvr>
                                        <p:cTn id="9" dur="1000" fill="hold"/>
                                        <p:tgtEl>
                                          <p:spTgt spid="97"/>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95"/>
                                        </p:tgtEl>
                                        <p:attrNameLst>
                                          <p:attrName>style.visibility</p:attrName>
                                        </p:attrNameLst>
                                      </p:cBhvr>
                                      <p:to>
                                        <p:strVal val="visible"/>
                                      </p:to>
                                    </p:set>
                                    <p:anim calcmode="lin" valueType="num">
                                      <p:cBhvr>
                                        <p:cTn id="12" dur="500" fill="hold"/>
                                        <p:tgtEl>
                                          <p:spTgt spid="95"/>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5"/>
                                        </p:tgtEl>
                                        <p:attrNameLst>
                                          <p:attrName>ppt_y</p:attrName>
                                        </p:attrNameLst>
                                      </p:cBhvr>
                                      <p:tavLst>
                                        <p:tav tm="0">
                                          <p:val>
                                            <p:strVal val="#ppt_y"/>
                                          </p:val>
                                        </p:tav>
                                        <p:tav tm="100000">
                                          <p:val>
                                            <p:strVal val="#ppt_y"/>
                                          </p:val>
                                        </p:tav>
                                      </p:tavLst>
                                    </p:anim>
                                    <p:anim calcmode="lin" valueType="num">
                                      <p:cBhvr>
                                        <p:cTn id="14" dur="500" fill="hold"/>
                                        <p:tgtEl>
                                          <p:spTgt spid="95"/>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5"/>
                                        </p:tgtEl>
                                      </p:cBhvr>
                                    </p:animEffect>
                                  </p:childTnLst>
                                </p:cTn>
                              </p:par>
                              <p:par>
                                <p:cTn id="17" presetID="22" presetClass="entr" presetSubtype="8" fill="hold" nodeType="withEffect">
                                  <p:stCondLst>
                                    <p:cond delay="1000"/>
                                  </p:stCondLst>
                                  <p:childTnLst>
                                    <p:set>
                                      <p:cBhvr>
                                        <p:cTn id="18" dur="1" fill="hold">
                                          <p:stCondLst>
                                            <p:cond delay="0"/>
                                          </p:stCondLst>
                                        </p:cTn>
                                        <p:tgtEl>
                                          <p:spTgt spid="96"/>
                                        </p:tgtEl>
                                        <p:attrNameLst>
                                          <p:attrName>style.visibility</p:attrName>
                                        </p:attrNameLst>
                                      </p:cBhvr>
                                      <p:to>
                                        <p:strVal val="visible"/>
                                      </p:to>
                                    </p:set>
                                    <p:animEffect transition="in" filter="wipe(left)">
                                      <p:cBhvr>
                                        <p:cTn id="19" dur="500"/>
                                        <p:tgtEl>
                                          <p:spTgt spid="96"/>
                                        </p:tgtEl>
                                      </p:cBhvr>
                                    </p:animEffect>
                                  </p:childTnLst>
                                </p:cTn>
                              </p:par>
                              <p:par>
                                <p:cTn id="20" presetID="23" presetClass="entr" presetSubtype="16" fill="hold" nodeType="withEffect">
                                  <p:stCondLst>
                                    <p:cond delay="125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childTnLst>
                                </p:cTn>
                              </p:par>
                              <p:par>
                                <p:cTn id="24" presetID="23" presetClass="entr" presetSubtype="16" fill="hold" nodeType="withEffect">
                                  <p:stCondLst>
                                    <p:cond delay="150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childTnLst>
                                </p:cTn>
                              </p:par>
                              <p:par>
                                <p:cTn id="28" presetID="23" presetClass="entr" presetSubtype="16" fill="hold" nodeType="withEffect">
                                  <p:stCondLst>
                                    <p:cond delay="175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childTnLst>
                                </p:cTn>
                              </p:par>
                              <p:par>
                                <p:cTn id="32" presetID="23" presetClass="entr" presetSubtype="16" fill="hold" nodeType="withEffect">
                                  <p:stCondLst>
                                    <p:cond delay="200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225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2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childTnLst>
                                </p:cTn>
                              </p:par>
                              <p:par>
                                <p:cTn id="44" presetID="42" presetClass="entr" presetSubtype="0" fill="hold" grpId="0" nodeType="withEffect">
                                  <p:stCondLst>
                                    <p:cond delay="2750"/>
                                  </p:stCondLst>
                                  <p:childTnLst>
                                    <p:set>
                                      <p:cBhvr>
                                        <p:cTn id="45" dur="1" fill="hold">
                                          <p:stCondLst>
                                            <p:cond delay="0"/>
                                          </p:stCondLst>
                                        </p:cTn>
                                        <p:tgtEl>
                                          <p:spTgt spid="107"/>
                                        </p:tgtEl>
                                        <p:attrNameLst>
                                          <p:attrName>style.visibility</p:attrName>
                                        </p:attrNameLst>
                                      </p:cBhvr>
                                      <p:to>
                                        <p:strVal val="visible"/>
                                      </p:to>
                                    </p:set>
                                    <p:animEffect transition="in" filter="fade">
                                      <p:cBhvr>
                                        <p:cTn id="46" dur="1000"/>
                                        <p:tgtEl>
                                          <p:spTgt spid="107"/>
                                        </p:tgtEl>
                                      </p:cBhvr>
                                    </p:animEffect>
                                    <p:anim calcmode="lin" valueType="num">
                                      <p:cBhvr>
                                        <p:cTn id="47" dur="1000" fill="hold"/>
                                        <p:tgtEl>
                                          <p:spTgt spid="107"/>
                                        </p:tgtEl>
                                        <p:attrNameLst>
                                          <p:attrName>ppt_x</p:attrName>
                                        </p:attrNameLst>
                                      </p:cBhvr>
                                      <p:tavLst>
                                        <p:tav tm="0">
                                          <p:val>
                                            <p:strVal val="#ppt_x"/>
                                          </p:val>
                                        </p:tav>
                                        <p:tav tm="100000">
                                          <p:val>
                                            <p:strVal val="#ppt_x"/>
                                          </p:val>
                                        </p:tav>
                                      </p:tavLst>
                                    </p:anim>
                                    <p:anim calcmode="lin" valueType="num">
                                      <p:cBhvr>
                                        <p:cTn id="48" dur="1000" fill="hold"/>
                                        <p:tgtEl>
                                          <p:spTgt spid="107"/>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3250"/>
                                  </p:stCondLst>
                                  <p:childTnLst>
                                    <p:set>
                                      <p:cBhvr>
                                        <p:cTn id="50" dur="1" fill="hold">
                                          <p:stCondLst>
                                            <p:cond delay="0"/>
                                          </p:stCondLst>
                                        </p:cTn>
                                        <p:tgtEl>
                                          <p:spTgt spid="90"/>
                                        </p:tgtEl>
                                        <p:attrNameLst>
                                          <p:attrName>style.visibility</p:attrName>
                                        </p:attrNameLst>
                                      </p:cBhvr>
                                      <p:to>
                                        <p:strVal val="visible"/>
                                      </p:to>
                                    </p:set>
                                    <p:animEffect transition="in" filter="fade">
                                      <p:cBhvr>
                                        <p:cTn id="51" dur="1000"/>
                                        <p:tgtEl>
                                          <p:spTgt spid="90"/>
                                        </p:tgtEl>
                                      </p:cBhvr>
                                    </p:animEffect>
                                    <p:anim calcmode="lin" valueType="num">
                                      <p:cBhvr>
                                        <p:cTn id="52" dur="1000" fill="hold"/>
                                        <p:tgtEl>
                                          <p:spTgt spid="90"/>
                                        </p:tgtEl>
                                        <p:attrNameLst>
                                          <p:attrName>ppt_x</p:attrName>
                                        </p:attrNameLst>
                                      </p:cBhvr>
                                      <p:tavLst>
                                        <p:tav tm="0">
                                          <p:val>
                                            <p:strVal val="#ppt_x"/>
                                          </p:val>
                                        </p:tav>
                                        <p:tav tm="100000">
                                          <p:val>
                                            <p:strVal val="#ppt_x"/>
                                          </p:val>
                                        </p:tav>
                                      </p:tavLst>
                                    </p:anim>
                                    <p:anim calcmode="lin" valueType="num">
                                      <p:cBhvr>
                                        <p:cTn id="53" dur="1000" fill="hold"/>
                                        <p:tgtEl>
                                          <p:spTgt spid="90"/>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3750"/>
                                  </p:stCondLst>
                                  <p:childTnLst>
                                    <p:set>
                                      <p:cBhvr>
                                        <p:cTn id="55" dur="1" fill="hold">
                                          <p:stCondLst>
                                            <p:cond delay="0"/>
                                          </p:stCondLst>
                                        </p:cTn>
                                        <p:tgtEl>
                                          <p:spTgt spid="104"/>
                                        </p:tgtEl>
                                        <p:attrNameLst>
                                          <p:attrName>style.visibility</p:attrName>
                                        </p:attrNameLst>
                                      </p:cBhvr>
                                      <p:to>
                                        <p:strVal val="visible"/>
                                      </p:to>
                                    </p:set>
                                    <p:animEffect transition="in" filter="fade">
                                      <p:cBhvr>
                                        <p:cTn id="56" dur="1000"/>
                                        <p:tgtEl>
                                          <p:spTgt spid="104"/>
                                        </p:tgtEl>
                                      </p:cBhvr>
                                    </p:animEffect>
                                    <p:anim calcmode="lin" valueType="num">
                                      <p:cBhvr>
                                        <p:cTn id="57" dur="1000" fill="hold"/>
                                        <p:tgtEl>
                                          <p:spTgt spid="104"/>
                                        </p:tgtEl>
                                        <p:attrNameLst>
                                          <p:attrName>ppt_x</p:attrName>
                                        </p:attrNameLst>
                                      </p:cBhvr>
                                      <p:tavLst>
                                        <p:tav tm="0">
                                          <p:val>
                                            <p:strVal val="#ppt_x"/>
                                          </p:val>
                                        </p:tav>
                                        <p:tav tm="100000">
                                          <p:val>
                                            <p:strVal val="#ppt_x"/>
                                          </p:val>
                                        </p:tav>
                                      </p:tavLst>
                                    </p:anim>
                                    <p:anim calcmode="lin" valueType="num">
                                      <p:cBhvr>
                                        <p:cTn id="58" dur="1000" fill="hold"/>
                                        <p:tgtEl>
                                          <p:spTgt spid="10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425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1000"/>
                                        <p:tgtEl>
                                          <p:spTgt spid="108"/>
                                        </p:tgtEl>
                                      </p:cBhvr>
                                    </p:animEffect>
                                    <p:anim calcmode="lin" valueType="num">
                                      <p:cBhvr>
                                        <p:cTn id="62" dur="1000" fill="hold"/>
                                        <p:tgtEl>
                                          <p:spTgt spid="108"/>
                                        </p:tgtEl>
                                        <p:attrNameLst>
                                          <p:attrName>ppt_x</p:attrName>
                                        </p:attrNameLst>
                                      </p:cBhvr>
                                      <p:tavLst>
                                        <p:tav tm="0">
                                          <p:val>
                                            <p:strVal val="#ppt_x"/>
                                          </p:val>
                                        </p:tav>
                                        <p:tav tm="100000">
                                          <p:val>
                                            <p:strVal val="#ppt_x"/>
                                          </p:val>
                                        </p:tav>
                                      </p:tavLst>
                                    </p:anim>
                                    <p:anim calcmode="lin" valueType="num">
                                      <p:cBhvr>
                                        <p:cTn id="63" dur="1000" fill="hold"/>
                                        <p:tgtEl>
                                          <p:spTgt spid="108"/>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4750"/>
                                  </p:stCondLst>
                                  <p:childTnLst>
                                    <p:set>
                                      <p:cBhvr>
                                        <p:cTn id="65" dur="1" fill="hold">
                                          <p:stCondLst>
                                            <p:cond delay="0"/>
                                          </p:stCondLst>
                                        </p:cTn>
                                        <p:tgtEl>
                                          <p:spTgt spid="106"/>
                                        </p:tgtEl>
                                        <p:attrNameLst>
                                          <p:attrName>style.visibility</p:attrName>
                                        </p:attrNameLst>
                                      </p:cBhvr>
                                      <p:to>
                                        <p:strVal val="visible"/>
                                      </p:to>
                                    </p:set>
                                    <p:animEffect transition="in" filter="fade">
                                      <p:cBhvr>
                                        <p:cTn id="66" dur="1000"/>
                                        <p:tgtEl>
                                          <p:spTgt spid="106"/>
                                        </p:tgtEl>
                                      </p:cBhvr>
                                    </p:animEffect>
                                    <p:anim calcmode="lin" valueType="num">
                                      <p:cBhvr>
                                        <p:cTn id="67" dur="1000" fill="hold"/>
                                        <p:tgtEl>
                                          <p:spTgt spid="106"/>
                                        </p:tgtEl>
                                        <p:attrNameLst>
                                          <p:attrName>ppt_x</p:attrName>
                                        </p:attrNameLst>
                                      </p:cBhvr>
                                      <p:tavLst>
                                        <p:tav tm="0">
                                          <p:val>
                                            <p:strVal val="#ppt_x"/>
                                          </p:val>
                                        </p:tav>
                                        <p:tav tm="100000">
                                          <p:val>
                                            <p:strVal val="#ppt_x"/>
                                          </p:val>
                                        </p:tav>
                                      </p:tavLst>
                                    </p:anim>
                                    <p:anim calcmode="lin" valueType="num">
                                      <p:cBhvr>
                                        <p:cTn id="68" dur="1000" fill="hold"/>
                                        <p:tgtEl>
                                          <p:spTgt spid="106"/>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5250"/>
                                  </p:stCondLst>
                                  <p:childTnLst>
                                    <p:set>
                                      <p:cBhvr>
                                        <p:cTn id="70" dur="1" fill="hold">
                                          <p:stCondLst>
                                            <p:cond delay="0"/>
                                          </p:stCondLst>
                                        </p:cTn>
                                        <p:tgtEl>
                                          <p:spTgt spid="105"/>
                                        </p:tgtEl>
                                        <p:attrNameLst>
                                          <p:attrName>style.visibility</p:attrName>
                                        </p:attrNameLst>
                                      </p:cBhvr>
                                      <p:to>
                                        <p:strVal val="visible"/>
                                      </p:to>
                                    </p:set>
                                    <p:animEffect transition="in" filter="fade">
                                      <p:cBhvr>
                                        <p:cTn id="71" dur="1000"/>
                                        <p:tgtEl>
                                          <p:spTgt spid="105"/>
                                        </p:tgtEl>
                                      </p:cBhvr>
                                    </p:animEffect>
                                    <p:anim calcmode="lin" valueType="num">
                                      <p:cBhvr>
                                        <p:cTn id="72" dur="1000" fill="hold"/>
                                        <p:tgtEl>
                                          <p:spTgt spid="105"/>
                                        </p:tgtEl>
                                        <p:attrNameLst>
                                          <p:attrName>ppt_x</p:attrName>
                                        </p:attrNameLst>
                                      </p:cBhvr>
                                      <p:tavLst>
                                        <p:tav tm="0">
                                          <p:val>
                                            <p:strVal val="#ppt_x"/>
                                          </p:val>
                                        </p:tav>
                                        <p:tav tm="100000">
                                          <p:val>
                                            <p:strVal val="#ppt_x"/>
                                          </p:val>
                                        </p:tav>
                                      </p:tavLst>
                                    </p:anim>
                                    <p:anim calcmode="lin" valueType="num">
                                      <p:cBhvr>
                                        <p:cTn id="73"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0" grpId="0"/>
      <p:bldP spid="104" grpId="0"/>
      <p:bldP spid="105" grpId="0"/>
      <p:bldP spid="106" grpId="0"/>
      <p:bldP spid="107" grpId="0"/>
      <p:bldP spid="108" grpId="0"/>
    </p:bldLst>
  </p:timing>
</p:sld>
</file>

<file path=ppt/slides/slide2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39" name="矩形 38"/>
          <p:cNvSpPr/>
          <p:nvPr/>
        </p:nvSpPr>
        <p:spPr>
          <a:xfrm flipH="1">
            <a:off x="1" y="0"/>
            <a:ext cx="6038850" cy="6859588"/>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5972872" y="2526355"/>
            <a:ext cx="3798710" cy="467792"/>
            <a:chOff x="5972872" y="2526355"/>
            <a:chExt cx="3798710" cy="467792"/>
          </a:xfrm>
        </p:grpSpPr>
        <p:sp>
          <p:nvSpPr>
            <p:cNvPr id="40" name="矩形 39"/>
            <p:cNvSpPr/>
            <p:nvPr/>
          </p:nvSpPr>
          <p:spPr>
            <a:xfrm>
              <a:off x="5972872" y="2535618"/>
              <a:ext cx="3798710" cy="458529"/>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6339260" y="2526355"/>
              <a:ext cx="1415772" cy="461665"/>
            </a:xfrm>
            <a:prstGeom prst="rect">
              <a:avLst/>
            </a:prstGeom>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rPr>
                <a:t>研究总结</a:t>
              </a:r>
              <a:endParaRPr lang="en-US" altLang="zh-CN">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5972872" y="3141762"/>
            <a:ext cx="3798711" cy="497150"/>
            <a:chOff x="5972872" y="3141762"/>
            <a:chExt cx="3798711" cy="497150"/>
          </a:xfrm>
        </p:grpSpPr>
        <p:sp>
          <p:nvSpPr>
            <p:cNvPr id="41" name="矩形 40"/>
            <p:cNvSpPr/>
            <p:nvPr/>
          </p:nvSpPr>
          <p:spPr>
            <a:xfrm>
              <a:off x="5972872" y="3141762"/>
              <a:ext cx="3798711" cy="458529"/>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339260" y="3177247"/>
              <a:ext cx="1723550" cy="461665"/>
            </a:xfrm>
            <a:prstGeom prst="rect">
              <a:avLst/>
            </a:prstGeom>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rPr>
                <a:t>成绩与思考</a:t>
              </a:r>
              <a:endParaRPr lang="en-US" altLang="zh-CN">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5972871" y="3723158"/>
            <a:ext cx="3798711" cy="497149"/>
            <a:chOff x="5972871" y="3723158"/>
            <a:chExt cx="3798711" cy="497149"/>
          </a:xfrm>
        </p:grpSpPr>
        <p:sp>
          <p:nvSpPr>
            <p:cNvPr id="42" name="矩形 41"/>
            <p:cNvSpPr/>
            <p:nvPr/>
          </p:nvSpPr>
          <p:spPr>
            <a:xfrm>
              <a:off x="5972871" y="3723158"/>
              <a:ext cx="3798711" cy="458529"/>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312191" y="3758642"/>
              <a:ext cx="1415772" cy="461665"/>
            </a:xfrm>
            <a:prstGeom prst="rect">
              <a:avLst/>
            </a:prstGeom>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rPr>
                <a:t>参考书籍</a:t>
              </a:r>
              <a:endParaRPr lang="en-US" altLang="zh-CN">
                <a:solidFill>
                  <a:schemeClr val="bg1"/>
                </a:solidFill>
                <a:latin typeface="微软雅黑" panose="020b0503020204020204" pitchFamily="34" charset="-122"/>
                <a:ea typeface="微软雅黑" panose="020b0503020204020204" pitchFamily="34" charset="-122"/>
              </a:endParaRPr>
            </a:p>
          </p:txBody>
        </p:sp>
      </p:grpSp>
      <p:pic>
        <p:nvPicPr>
          <p:cNvPr id="51" name="图片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1383" y="272199"/>
            <a:ext cx="3609100" cy="1069363"/>
          </a:xfrm>
          <a:prstGeom prst="rect">
            <a:avLst/>
          </a:prstGeom>
        </p:spPr>
      </p:pic>
      <p:sp>
        <p:nvSpPr>
          <p:cNvPr id="52" name="文本框 51"/>
          <p:cNvSpPr txBox="1"/>
          <p:nvPr/>
        </p:nvSpPr>
        <p:spPr>
          <a:xfrm>
            <a:off x="1794319" y="4754011"/>
            <a:ext cx="2646878" cy="831125"/>
          </a:xfrm>
          <a:prstGeom prst="rect">
            <a:avLst/>
          </a:prstGeom>
          <a:noFill/>
        </p:spPr>
        <p:txBody>
          <a:bodyPr wrap="none" rtlCol="0">
            <a:spAutoFit/>
          </a:bodyPr>
          <a:lstStyle/>
          <a:p>
            <a:pPr algn="ctr"/>
            <a:r>
              <a:rPr lang="zh-CN" altLang="en-US" sz="4800" b="1">
                <a:solidFill>
                  <a:schemeClr val="bg1"/>
                </a:solidFill>
                <a:latin typeface="微软雅黑" panose="020b0503020204020204" pitchFamily="34" charset="-122"/>
                <a:ea typeface="微软雅黑" panose="020b0503020204020204" pitchFamily="34" charset="-122"/>
              </a:rPr>
              <a:t>论文总结</a:t>
            </a:r>
          </a:p>
        </p:txBody>
      </p:sp>
      <p:grpSp>
        <p:nvGrpSpPr>
          <p:cNvPr id="2" name="组合 1"/>
          <p:cNvGrpSpPr/>
          <p:nvPr/>
        </p:nvGrpSpPr>
        <p:grpSpPr>
          <a:xfrm>
            <a:off x="1840426" y="1937795"/>
            <a:ext cx="2448839" cy="2448839"/>
            <a:chOff x="1840426" y="1937795"/>
            <a:chExt cx="2448839" cy="2448839"/>
          </a:xfrm>
        </p:grpSpPr>
        <p:sp>
          <p:nvSpPr>
            <p:cNvPr id="43" name="椭圆 42"/>
            <p:cNvSpPr/>
            <p:nvPr/>
          </p:nvSpPr>
          <p:spPr>
            <a:xfrm>
              <a:off x="1840426" y="1937795"/>
              <a:ext cx="2448839" cy="24488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944207" y="2041575"/>
              <a:ext cx="2241280" cy="224128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标题 4"/>
            <p:cNvSpPr txBox="1"/>
            <p:nvPr/>
          </p:nvSpPr>
          <p:spPr>
            <a:xfrm>
              <a:off x="1890750" y="3628784"/>
              <a:ext cx="2376814" cy="473594"/>
            </a:xfrm>
            <a:prstGeom prst="rect">
              <a:avLst/>
            </a:prstGeom>
          </p:spPr>
          <p:txBody>
            <a:bodyPr vert="horz" lIns="91461" tIns="45731" rIns="91461" bIns="4573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FCB00F"/>
                  </a:solidFill>
                  <a:latin typeface="微软雅黑" panose="020b0503020204020204" pitchFamily="34" charset="-122"/>
                  <a:ea typeface="微软雅黑" panose="020b0503020204020204" pitchFamily="34" charset="-122"/>
                </a:rPr>
                <a:t>第六章</a:t>
              </a:r>
            </a:p>
          </p:txBody>
        </p:sp>
        <p:sp>
          <p:nvSpPr>
            <p:cNvPr id="37" name="Freeform 12"/>
            <p:cNvSpPr>
              <a:spLocks noEditPoints="1"/>
            </p:cNvSpPr>
            <p:nvPr/>
          </p:nvSpPr>
          <p:spPr bwMode="auto">
            <a:xfrm>
              <a:off x="2568301" y="2219420"/>
              <a:ext cx="1093729" cy="1263799"/>
            </a:xfrm>
            <a:custGeom>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rgbClr val="FCB00F"/>
            </a:solidFill>
            <a:ln w="9525">
              <a:noFill/>
              <a:round/>
            </a:ln>
          </p:spPr>
          <p:txBody>
            <a:bodyPr vert="horz" wrap="square" lIns="91461" tIns="45731" rIns="91461" bIns="45731"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randombar(horizontal)">
                                      <p:cBhvr>
                                        <p:cTn id="7" dur="500"/>
                                        <p:tgtEl>
                                          <p:spTgt spid="39"/>
                                        </p:tgtEl>
                                      </p:cBhvr>
                                    </p:animEffect>
                                  </p:childTnLst>
                                </p:cTn>
                              </p:par>
                              <p:par>
                                <p:cTn id="8" presetID="23" presetClass="entr" presetSubtype="16"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childTnLst>
                                </p:cTn>
                              </p:par>
                              <p:par>
                                <p:cTn id="12" presetID="42" presetClass="entr" presetSubtype="0" fill="hold" grpId="0" nodeType="withEffect">
                                  <p:stCondLst>
                                    <p:cond delay="75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1000"/>
                                        <p:tgtEl>
                                          <p:spTgt spid="52"/>
                                        </p:tgtEl>
                                      </p:cBhvr>
                                    </p:animEffect>
                                    <p:anim calcmode="lin" valueType="num">
                                      <p:cBhvr>
                                        <p:cTn id="15" dur="1000" fill="hold"/>
                                        <p:tgtEl>
                                          <p:spTgt spid="52"/>
                                        </p:tgtEl>
                                        <p:attrNameLst>
                                          <p:attrName>ppt_x</p:attrName>
                                        </p:attrNameLst>
                                      </p:cBhvr>
                                      <p:tavLst>
                                        <p:tav tm="0">
                                          <p:val>
                                            <p:strVal val="#ppt_x"/>
                                          </p:val>
                                        </p:tav>
                                        <p:tav tm="100000">
                                          <p:val>
                                            <p:strVal val="#ppt_x"/>
                                          </p:val>
                                        </p:tav>
                                      </p:tavLst>
                                    </p:anim>
                                    <p:anim calcmode="lin" valueType="num">
                                      <p:cBhvr>
                                        <p:cTn id="16" dur="1000" fill="hold"/>
                                        <p:tgtEl>
                                          <p:spTgt spid="52"/>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100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1000"/>
                                        <p:tgtEl>
                                          <p:spTgt spid="51"/>
                                        </p:tgtEl>
                                      </p:cBhvr>
                                    </p:animEffect>
                                    <p:anim calcmode="lin" valueType="num">
                                      <p:cBhvr>
                                        <p:cTn id="20" dur="1000" fill="hold"/>
                                        <p:tgtEl>
                                          <p:spTgt spid="51"/>
                                        </p:tgtEl>
                                        <p:attrNameLst>
                                          <p:attrName>ppt_x</p:attrName>
                                        </p:attrNameLst>
                                      </p:cBhvr>
                                      <p:tavLst>
                                        <p:tav tm="0">
                                          <p:val>
                                            <p:strVal val="#ppt_x"/>
                                          </p:val>
                                        </p:tav>
                                        <p:tav tm="100000">
                                          <p:val>
                                            <p:strVal val="#ppt_x"/>
                                          </p:val>
                                        </p:tav>
                                      </p:tavLst>
                                    </p:anim>
                                    <p:anim calcmode="lin" valueType="num">
                                      <p:cBhvr>
                                        <p:cTn id="21" dur="1000" fill="hold"/>
                                        <p:tgtEl>
                                          <p:spTgt spid="51"/>
                                        </p:tgtEl>
                                        <p:attrNameLst>
                                          <p:attrName>ppt_y</p:attrName>
                                        </p:attrNameLst>
                                      </p:cBhvr>
                                      <p:tavLst>
                                        <p:tav tm="0">
                                          <p:val>
                                            <p:strVal val="#ppt_y-.1"/>
                                          </p:val>
                                        </p:tav>
                                        <p:tav tm="100000">
                                          <p:val>
                                            <p:strVal val="#ppt_y"/>
                                          </p:val>
                                        </p:tav>
                                      </p:tavLst>
                                    </p:anim>
                                  </p:childTnLst>
                                </p:cTn>
                              </p:par>
                              <p:par>
                                <p:cTn id="22" presetID="2" presetClass="entr" presetSubtype="2" fill="hold" nodeType="withEffect">
                                  <p:stCondLst>
                                    <p:cond delay="150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750" fill="hold"/>
                                        <p:tgtEl>
                                          <p:spTgt spid="3"/>
                                        </p:tgtEl>
                                        <p:attrNameLst>
                                          <p:attrName>ppt_x</p:attrName>
                                        </p:attrNameLst>
                                      </p:cBhvr>
                                      <p:tavLst>
                                        <p:tav tm="0">
                                          <p:val>
                                            <p:strVal val="1+#ppt_w/2"/>
                                          </p:val>
                                        </p:tav>
                                        <p:tav tm="100000">
                                          <p:val>
                                            <p:strVal val="#ppt_x"/>
                                          </p:val>
                                        </p:tav>
                                      </p:tavLst>
                                    </p:anim>
                                    <p:anim calcmode="lin" valueType="num">
                                      <p:cBhvr additive="base">
                                        <p:cTn id="25" dur="750" fill="hold"/>
                                        <p:tgtEl>
                                          <p:spTgt spid="3"/>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200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750" fill="hold"/>
                                        <p:tgtEl>
                                          <p:spTgt spid="4"/>
                                        </p:tgtEl>
                                        <p:attrNameLst>
                                          <p:attrName>ppt_x</p:attrName>
                                        </p:attrNameLst>
                                      </p:cBhvr>
                                      <p:tavLst>
                                        <p:tav tm="0">
                                          <p:val>
                                            <p:strVal val="1+#ppt_w/2"/>
                                          </p:val>
                                        </p:tav>
                                        <p:tav tm="100000">
                                          <p:val>
                                            <p:strVal val="#ppt_x"/>
                                          </p:val>
                                        </p:tav>
                                      </p:tavLst>
                                    </p:anim>
                                    <p:anim calcmode="lin" valueType="num">
                                      <p:cBhvr additive="base">
                                        <p:cTn id="29" dur="750" fill="hold"/>
                                        <p:tgtEl>
                                          <p:spTgt spid="4"/>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250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750" fill="hold"/>
                                        <p:tgtEl>
                                          <p:spTgt spid="5"/>
                                        </p:tgtEl>
                                        <p:attrNameLst>
                                          <p:attrName>ppt_x</p:attrName>
                                        </p:attrNameLst>
                                      </p:cBhvr>
                                      <p:tavLst>
                                        <p:tav tm="0">
                                          <p:val>
                                            <p:strVal val="1+#ppt_w/2"/>
                                          </p:val>
                                        </p:tav>
                                        <p:tav tm="100000">
                                          <p:val>
                                            <p:strVal val="#ppt_x"/>
                                          </p:val>
                                        </p:tav>
                                      </p:tavLst>
                                    </p:anim>
                                    <p:anim calcmode="lin" valueType="num">
                                      <p:cBhvr additive="base">
                                        <p:cTn id="33"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2" grpId="0"/>
    </p:bldLst>
  </p:timing>
</p:sld>
</file>

<file path=ppt/slides/slide2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grpSp>
        <p:nvGrpSpPr>
          <p:cNvPr id="23" name="组合 22"/>
          <p:cNvGrpSpPr/>
          <p:nvPr/>
        </p:nvGrpSpPr>
        <p:grpSpPr>
          <a:xfrm>
            <a:off x="0" y="6526138"/>
            <a:ext cx="12198350" cy="333450"/>
            <a:chOff x="0" y="6526138"/>
            <a:chExt cx="12198350" cy="333450"/>
          </a:xfrm>
        </p:grpSpPr>
        <p:sp>
          <p:nvSpPr>
            <p:cNvPr id="25" name="矩形 24"/>
            <p:cNvSpPr/>
            <p:nvPr/>
          </p:nvSpPr>
          <p:spPr>
            <a:xfrm>
              <a:off x="0" y="6526138"/>
              <a:ext cx="7323311" cy="33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875039" y="6526138"/>
              <a:ext cx="7323311" cy="33345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
          <p:cNvSpPr txBox="1"/>
          <p:nvPr/>
        </p:nvSpPr>
        <p:spPr>
          <a:xfrm>
            <a:off x="1541859" y="170270"/>
            <a:ext cx="2946770" cy="646331"/>
          </a:xfrm>
          <a:prstGeom prst="rect">
            <a:avLst/>
          </a:prstGeom>
          <a:noFill/>
        </p:spPr>
        <p:txBody>
          <a:bodyPr wrap="square" rtlCol="0">
            <a:spAutoFit/>
          </a:bodyPr>
          <a:lstStyle/>
          <a:p>
            <a:pPr algn="ctr"/>
            <a:r>
              <a:rPr lang="zh-CN" altLang="en-US" sz="3600" b="1">
                <a:solidFill>
                  <a:srgbClr val="005DA2"/>
                </a:solidFill>
                <a:latin typeface="微软雅黑" panose="020b0503020204020204" pitchFamily="34" charset="-122"/>
                <a:ea typeface="微软雅黑" panose="020b0503020204020204" pitchFamily="34" charset="-122"/>
              </a:rPr>
              <a:t>研究总结</a:t>
            </a:r>
          </a:p>
        </p:txBody>
      </p:sp>
      <p:cxnSp>
        <p:nvCxnSpPr>
          <p:cNvPr id="28" name="直接连接符 27"/>
          <p:cNvCxnSpPr/>
          <p:nvPr/>
        </p:nvCxnSpPr>
        <p:spPr>
          <a:xfrm>
            <a:off x="0" y="897265"/>
            <a:ext cx="1219835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66" y="-13642"/>
            <a:ext cx="1366612" cy="964903"/>
          </a:xfrm>
          <a:prstGeom prst="rect">
            <a:avLst/>
          </a:prstGeom>
        </p:spPr>
      </p:pic>
      <p:sp>
        <p:nvSpPr>
          <p:cNvPr id="4" name="椭圆 3"/>
          <p:cNvSpPr/>
          <p:nvPr/>
        </p:nvSpPr>
        <p:spPr>
          <a:xfrm>
            <a:off x="3434879" y="4391845"/>
            <a:ext cx="5616624" cy="11521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flipV="1">
            <a:off x="5595119" y="3556254"/>
            <a:ext cx="1296144" cy="69365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flipV="1">
            <a:off x="7249819" y="2717419"/>
            <a:ext cx="579031" cy="30988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flipH="1" flipV="1">
            <a:off x="4524440" y="2717419"/>
            <a:ext cx="579031" cy="30988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488629" y="4521080"/>
            <a:ext cx="3872308" cy="787523"/>
          </a:xfrm>
          <a:prstGeom prst="rect">
            <a:avLst/>
          </a:prstGeom>
          <a:noFill/>
        </p:spPr>
        <p:txBody>
          <a:bodyPr wrap="square" rtlCol="0">
            <a:spAutoFit/>
          </a:bodyPr>
          <a:lstStyle/>
          <a:p>
            <a:pPr>
              <a:lnSpc>
                <a:spcPct val="150000"/>
              </a:lnSpc>
            </a:pPr>
            <a:r>
              <a:rPr lang="zh-CN" altLang="en-US" sz="1600">
                <a:solidFill>
                  <a:schemeClr val="bg1"/>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grpSp>
        <p:nvGrpSpPr>
          <p:cNvPr id="8" name="组合 7"/>
          <p:cNvGrpSpPr/>
          <p:nvPr/>
        </p:nvGrpSpPr>
        <p:grpSpPr>
          <a:xfrm>
            <a:off x="5055333" y="2349674"/>
            <a:ext cx="2267978" cy="1080120"/>
            <a:chOff x="5055333" y="2349674"/>
            <a:chExt cx="2267978" cy="1080120"/>
          </a:xfrm>
        </p:grpSpPr>
        <p:sp>
          <p:nvSpPr>
            <p:cNvPr id="13" name="矩形: 圆角 12"/>
            <p:cNvSpPr/>
            <p:nvPr/>
          </p:nvSpPr>
          <p:spPr>
            <a:xfrm>
              <a:off x="5055333" y="2349674"/>
              <a:ext cx="2267978" cy="10801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2"/>
            <p:cNvSpPr txBox="1"/>
            <p:nvPr/>
          </p:nvSpPr>
          <p:spPr>
            <a:xfrm>
              <a:off x="5388693" y="2658901"/>
              <a:ext cx="1564980" cy="461665"/>
            </a:xfrm>
            <a:prstGeom prst="rect">
              <a:avLst/>
            </a:prstGeom>
            <a:noFill/>
          </p:spPr>
          <p:txBody>
            <a:bodyPr wrap="square" rtlCol="0">
              <a:spAutoFit/>
            </a:bodyPr>
            <a:lstStyle/>
            <a:p>
              <a:pPr algn="ctr"/>
              <a:r>
                <a:rPr lang="zh-CN" altLang="en-US" b="1">
                  <a:solidFill>
                    <a:schemeClr val="bg1"/>
                  </a:solidFill>
                  <a:latin typeface="微软雅黑" panose="020b0503020204020204" pitchFamily="34" charset="-122"/>
                  <a:ea typeface="微软雅黑" panose="020b0503020204020204" pitchFamily="34" charset="-122"/>
                </a:rPr>
                <a:t>添加标题</a:t>
              </a:r>
            </a:p>
          </p:txBody>
        </p:sp>
      </p:grpSp>
      <p:grpSp>
        <p:nvGrpSpPr>
          <p:cNvPr id="6" name="组合 5"/>
          <p:cNvGrpSpPr/>
          <p:nvPr/>
        </p:nvGrpSpPr>
        <p:grpSpPr>
          <a:xfrm>
            <a:off x="2967101" y="2061642"/>
            <a:ext cx="1619906" cy="1569395"/>
            <a:chOff x="2967101" y="2061642"/>
            <a:chExt cx="1619906" cy="1569395"/>
          </a:xfrm>
        </p:grpSpPr>
        <p:sp>
          <p:nvSpPr>
            <p:cNvPr id="3" name="矩形: 圆角 2"/>
            <p:cNvSpPr/>
            <p:nvPr/>
          </p:nvSpPr>
          <p:spPr>
            <a:xfrm>
              <a:off x="2967101" y="2061642"/>
              <a:ext cx="1619906" cy="6480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2967101" y="2982965"/>
              <a:ext cx="1619906" cy="6480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2"/>
            <p:cNvSpPr txBox="1"/>
            <p:nvPr/>
          </p:nvSpPr>
          <p:spPr>
            <a:xfrm>
              <a:off x="2994564" y="2169794"/>
              <a:ext cx="1564980" cy="400110"/>
            </a:xfrm>
            <a:prstGeom prst="rect">
              <a:avLst/>
            </a:prstGeom>
            <a:noFill/>
          </p:spPr>
          <p:txBody>
            <a:bodyPr wrap="squar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添加标题</a:t>
              </a:r>
            </a:p>
          </p:txBody>
        </p:sp>
        <p:sp>
          <p:nvSpPr>
            <p:cNvPr id="21" name="文本框 2"/>
            <p:cNvSpPr txBox="1"/>
            <p:nvPr/>
          </p:nvSpPr>
          <p:spPr>
            <a:xfrm>
              <a:off x="2994564" y="3101692"/>
              <a:ext cx="1564980" cy="400110"/>
            </a:xfrm>
            <a:prstGeom prst="rect">
              <a:avLst/>
            </a:prstGeom>
            <a:noFill/>
          </p:spPr>
          <p:txBody>
            <a:bodyPr wrap="squar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添加标题</a:t>
              </a:r>
            </a:p>
          </p:txBody>
        </p:sp>
      </p:grpSp>
      <p:grpSp>
        <p:nvGrpSpPr>
          <p:cNvPr id="7" name="组合 6"/>
          <p:cNvGrpSpPr/>
          <p:nvPr/>
        </p:nvGrpSpPr>
        <p:grpSpPr>
          <a:xfrm>
            <a:off x="7755358" y="2061642"/>
            <a:ext cx="1619907" cy="1569395"/>
            <a:chOff x="7755358" y="2061642"/>
            <a:chExt cx="1619907" cy="1569395"/>
          </a:xfrm>
        </p:grpSpPr>
        <p:sp>
          <p:nvSpPr>
            <p:cNvPr id="11" name="矩形: 圆角 10"/>
            <p:cNvSpPr/>
            <p:nvPr/>
          </p:nvSpPr>
          <p:spPr>
            <a:xfrm>
              <a:off x="7755359" y="2061642"/>
              <a:ext cx="1619906" cy="648072"/>
            </a:xfrm>
            <a:prstGeom prst="roundRect">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7755359" y="2982965"/>
              <a:ext cx="1619906" cy="648072"/>
            </a:xfrm>
            <a:prstGeom prst="roundRect">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
            <p:cNvSpPr txBox="1"/>
            <p:nvPr/>
          </p:nvSpPr>
          <p:spPr>
            <a:xfrm>
              <a:off x="7755358" y="2169794"/>
              <a:ext cx="1564980" cy="400110"/>
            </a:xfrm>
            <a:prstGeom prst="rect">
              <a:avLst/>
            </a:prstGeom>
            <a:noFill/>
          </p:spPr>
          <p:txBody>
            <a:bodyPr wrap="squar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添加标题</a:t>
              </a:r>
            </a:p>
          </p:txBody>
        </p:sp>
        <p:sp>
          <p:nvSpPr>
            <p:cNvPr id="24" name="文本框 2"/>
            <p:cNvSpPr txBox="1"/>
            <p:nvPr/>
          </p:nvSpPr>
          <p:spPr>
            <a:xfrm>
              <a:off x="7755358" y="3101692"/>
              <a:ext cx="1564980" cy="400110"/>
            </a:xfrm>
            <a:prstGeom prst="rect">
              <a:avLst/>
            </a:prstGeom>
            <a:noFill/>
          </p:spPr>
          <p:txBody>
            <a:bodyPr wrap="squar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添加标题</a:t>
              </a:r>
            </a:p>
          </p:txBody>
        </p:sp>
      </p:gr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7"/>
                                        </p:tgtEl>
                                        <p:attrNameLst>
                                          <p:attrName>ppt_y</p:attrName>
                                        </p:attrNameLst>
                                      </p:cBhvr>
                                      <p:tavLst>
                                        <p:tav tm="0">
                                          <p:val>
                                            <p:strVal val="#ppt_y"/>
                                          </p:val>
                                        </p:tav>
                                        <p:tav tm="100000">
                                          <p:val>
                                            <p:strVal val="#ppt_y"/>
                                          </p:val>
                                        </p:tav>
                                      </p:tavLst>
                                    </p:anim>
                                    <p:anim calcmode="lin" valueType="num">
                                      <p:cBhvr>
                                        <p:cTn id="14"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7"/>
                                        </p:tgtEl>
                                      </p:cBhvr>
                                    </p:animEffect>
                                  </p:childTnLst>
                                </p:cTn>
                              </p:par>
                              <p:par>
                                <p:cTn id="17" presetID="22" presetClass="entr" presetSubtype="8" fill="hold" nodeType="withEffect">
                                  <p:stCondLst>
                                    <p:cond delay="100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par>
                                <p:cTn id="20" presetID="23" presetClass="entr" presetSubtype="16" fill="hold" nodeType="withEffect">
                                  <p:stCondLst>
                                    <p:cond delay="150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childTnLst>
                                </p:cTn>
                              </p:par>
                              <p:par>
                                <p:cTn id="24" presetID="23" presetClass="entr" presetSubtype="16" fill="hold" nodeType="withEffect">
                                  <p:stCondLst>
                                    <p:cond delay="150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childTnLst>
                                </p:cTn>
                              </p:par>
                              <p:par>
                                <p:cTn id="28" presetID="22" presetClass="entr" presetSubtype="8" fill="hold" grpId="0" nodeType="withEffect">
                                  <p:stCondLst>
                                    <p:cond delay="200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par>
                                <p:cTn id="31" presetID="22" presetClass="entr" presetSubtype="2" fill="hold" grpId="0" nodeType="withEffect">
                                  <p:stCondLst>
                                    <p:cond delay="2000"/>
                                  </p:stCondLst>
                                  <p:childTnLst>
                                    <p:set>
                                      <p:cBhvr>
                                        <p:cTn id="32" dur="1" fill="hold">
                                          <p:stCondLst>
                                            <p:cond delay="0"/>
                                          </p:stCondLst>
                                        </p:cTn>
                                        <p:tgtEl>
                                          <p:spTgt spid="16"/>
                                        </p:tgtEl>
                                        <p:attrNameLst>
                                          <p:attrName>style.visibility</p:attrName>
                                        </p:attrNameLst>
                                      </p:cBhvr>
                                      <p:to>
                                        <p:strVal val="visible"/>
                                      </p:to>
                                    </p:set>
                                    <p:animEffect transition="in" filter="wipe(right)">
                                      <p:cBhvr>
                                        <p:cTn id="33" dur="500"/>
                                        <p:tgtEl>
                                          <p:spTgt spid="16"/>
                                        </p:tgtEl>
                                      </p:cBhvr>
                                    </p:animEffect>
                                  </p:childTnLst>
                                </p:cTn>
                              </p:par>
                              <p:par>
                                <p:cTn id="34" presetID="23" presetClass="entr" presetSubtype="16" fill="hold" nodeType="withEffect">
                                  <p:stCondLst>
                                    <p:cond delay="2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childTnLst>
                                </p:cTn>
                              </p:par>
                              <p:par>
                                <p:cTn id="38" presetID="22" presetClass="entr" presetSubtype="1" fill="hold" grpId="0" nodeType="withEffect">
                                  <p:stCondLst>
                                    <p:cond delay="3000"/>
                                  </p:stCondLst>
                                  <p:childTnLst>
                                    <p:set>
                                      <p:cBhvr>
                                        <p:cTn id="39" dur="1" fill="hold">
                                          <p:stCondLst>
                                            <p:cond delay="0"/>
                                          </p:stCondLst>
                                        </p:cTn>
                                        <p:tgtEl>
                                          <p:spTgt spid="5"/>
                                        </p:tgtEl>
                                        <p:attrNameLst>
                                          <p:attrName>style.visibility</p:attrName>
                                        </p:attrNameLst>
                                      </p:cBhvr>
                                      <p:to>
                                        <p:strVal val="visible"/>
                                      </p:to>
                                    </p:set>
                                    <p:animEffect transition="in" filter="wipe(up)">
                                      <p:cBhvr>
                                        <p:cTn id="40" dur="500"/>
                                        <p:tgtEl>
                                          <p:spTgt spid="5"/>
                                        </p:tgtEl>
                                      </p:cBhvr>
                                    </p:animEffect>
                                  </p:childTnLst>
                                </p:cTn>
                              </p:par>
                              <p:par>
                                <p:cTn id="41" presetID="42" presetClass="entr" presetSubtype="0" fill="hold" grpId="0" nodeType="withEffect">
                                  <p:stCondLst>
                                    <p:cond delay="350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350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1000"/>
                                        <p:tgtEl>
                                          <p:spTgt spid="18"/>
                                        </p:tgtEl>
                                      </p:cBhvr>
                                    </p:animEffect>
                                    <p:anim calcmode="lin" valueType="num">
                                      <p:cBhvr>
                                        <p:cTn id="49" dur="1000" fill="hold"/>
                                        <p:tgtEl>
                                          <p:spTgt spid="18"/>
                                        </p:tgtEl>
                                        <p:attrNameLst>
                                          <p:attrName>ppt_x</p:attrName>
                                        </p:attrNameLst>
                                      </p:cBhvr>
                                      <p:tavLst>
                                        <p:tav tm="0">
                                          <p:val>
                                            <p:strVal val="#ppt_x"/>
                                          </p:val>
                                        </p:tav>
                                        <p:tav tm="100000">
                                          <p:val>
                                            <p:strVal val="#ppt_x"/>
                                          </p:val>
                                        </p:tav>
                                      </p:tavLst>
                                    </p:anim>
                                    <p:anim calcmode="lin" valueType="num">
                                      <p:cBhvr>
                                        <p:cTn id="5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 grpId="0" animBg="1"/>
      <p:bldP spid="5" grpId="0" animBg="1"/>
      <p:bldP spid="16" grpId="0" animBg="1"/>
      <p:bldP spid="17" grpId="0" animBg="1"/>
      <p:bldP spid="18" grpId="0"/>
    </p:bldLst>
  </p:timing>
</p:sld>
</file>

<file path=ppt/slides/slide2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grpSp>
        <p:nvGrpSpPr>
          <p:cNvPr id="14" name="组合 13"/>
          <p:cNvGrpSpPr/>
          <p:nvPr/>
        </p:nvGrpSpPr>
        <p:grpSpPr>
          <a:xfrm>
            <a:off x="0" y="6526138"/>
            <a:ext cx="12198350" cy="333450"/>
            <a:chOff x="0" y="6526138"/>
            <a:chExt cx="12198350" cy="333450"/>
          </a:xfrm>
        </p:grpSpPr>
        <p:sp>
          <p:nvSpPr>
            <p:cNvPr id="15" name="矩形 14"/>
            <p:cNvSpPr/>
            <p:nvPr/>
          </p:nvSpPr>
          <p:spPr>
            <a:xfrm>
              <a:off x="0" y="6526138"/>
              <a:ext cx="7323311" cy="33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875039" y="6526138"/>
              <a:ext cx="7323311" cy="33345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
          <p:cNvSpPr txBox="1"/>
          <p:nvPr/>
        </p:nvSpPr>
        <p:spPr>
          <a:xfrm>
            <a:off x="1541858" y="170270"/>
            <a:ext cx="3860689" cy="646331"/>
          </a:xfrm>
          <a:prstGeom prst="rect">
            <a:avLst/>
          </a:prstGeom>
          <a:noFill/>
        </p:spPr>
        <p:txBody>
          <a:bodyPr wrap="square" rtlCol="0">
            <a:spAutoFit/>
          </a:bodyPr>
          <a:lstStyle/>
          <a:p>
            <a:pPr algn="ctr"/>
            <a:r>
              <a:rPr lang="zh-CN" altLang="en-US" sz="3600" b="1">
                <a:solidFill>
                  <a:srgbClr val="005DA2"/>
                </a:solidFill>
                <a:latin typeface="微软雅黑" panose="020b0503020204020204" pitchFamily="34" charset="-122"/>
                <a:ea typeface="微软雅黑" panose="020b0503020204020204" pitchFamily="34" charset="-122"/>
              </a:rPr>
              <a:t>成绩与思考</a:t>
            </a:r>
          </a:p>
        </p:txBody>
      </p:sp>
      <p:cxnSp>
        <p:nvCxnSpPr>
          <p:cNvPr id="27" name="直接连接符 26"/>
          <p:cNvCxnSpPr/>
          <p:nvPr/>
        </p:nvCxnSpPr>
        <p:spPr>
          <a:xfrm>
            <a:off x="0" y="897265"/>
            <a:ext cx="1219835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66" y="-13642"/>
            <a:ext cx="1366612" cy="964903"/>
          </a:xfrm>
          <a:prstGeom prst="rect">
            <a:avLst/>
          </a:prstGeom>
        </p:spPr>
      </p:pic>
      <p:grpSp>
        <p:nvGrpSpPr>
          <p:cNvPr id="2" name="组合 1"/>
          <p:cNvGrpSpPr/>
          <p:nvPr/>
        </p:nvGrpSpPr>
        <p:grpSpPr>
          <a:xfrm>
            <a:off x="3849592" y="1757425"/>
            <a:ext cx="4499168" cy="3888432"/>
            <a:chOff x="4584701" y="2120900"/>
            <a:chExt cx="3028950" cy="2617788"/>
          </a:xfrm>
        </p:grpSpPr>
        <p:sp>
          <p:nvSpPr>
            <p:cNvPr id="4" name="AutoShape 3"/>
            <p:cNvSpPr>
              <a:spLocks noChangeAspect="1" noChangeArrowheads="1" noTextEdit="1"/>
            </p:cNvSpPr>
            <p:nvPr/>
          </p:nvSpPr>
          <p:spPr bwMode="auto">
            <a:xfrm>
              <a:off x="4589463" y="2120900"/>
              <a:ext cx="3019425"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 name="Freeform 5"/>
            <p:cNvSpPr/>
            <p:nvPr/>
          </p:nvSpPr>
          <p:spPr bwMode="auto">
            <a:xfrm>
              <a:off x="4924426" y="2120900"/>
              <a:ext cx="2689225" cy="1450975"/>
            </a:xfrm>
            <a:custGeom>
              <a:gdLst>
                <a:gd name="T0" fmla="*/ 574 w 633"/>
                <a:gd name="T1" fmla="*/ 212 h 341"/>
                <a:gd name="T2" fmla="*/ 282 w 633"/>
                <a:gd name="T3" fmla="*/ 0 h 341"/>
                <a:gd name="T4" fmla="*/ 0 w 633"/>
                <a:gd name="T5" fmla="*/ 187 h 341"/>
                <a:gd name="T6" fmla="*/ 51 w 633"/>
                <a:gd name="T7" fmla="*/ 209 h 341"/>
                <a:gd name="T8" fmla="*/ 282 w 633"/>
                <a:gd name="T9" fmla="*/ 56 h 341"/>
                <a:gd name="T10" fmla="*/ 514 w 633"/>
                <a:gd name="T11" fmla="*/ 212 h 341"/>
                <a:gd name="T12" fmla="*/ 453 w 633"/>
                <a:gd name="T13" fmla="*/ 212 h 341"/>
                <a:gd name="T14" fmla="*/ 548 w 633"/>
                <a:gd name="T15" fmla="*/ 341 h 341"/>
                <a:gd name="T16" fmla="*/ 633 w 633"/>
                <a:gd name="T17" fmla="*/ 212 h 341"/>
                <a:gd name="T18" fmla="*/ 574 w 633"/>
                <a:gd name="T19" fmla="*/ 212 h 34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3" h="341">
                  <a:moveTo>
                    <a:pt x="574" y="212"/>
                  </a:moveTo>
                  <a:cubicBezTo>
                    <a:pt x="534" y="89"/>
                    <a:pt x="418" y="0"/>
                    <a:pt x="282" y="0"/>
                  </a:cubicBezTo>
                  <a:cubicBezTo>
                    <a:pt x="155" y="0"/>
                    <a:pt x="46" y="77"/>
                    <a:pt x="0" y="187"/>
                  </a:cubicBezTo>
                  <a:cubicBezTo>
                    <a:pt x="51" y="209"/>
                    <a:pt x="51" y="209"/>
                    <a:pt x="51" y="209"/>
                  </a:cubicBezTo>
                  <a:cubicBezTo>
                    <a:pt x="89" y="120"/>
                    <a:pt x="179" y="56"/>
                    <a:pt x="282" y="56"/>
                  </a:cubicBezTo>
                  <a:cubicBezTo>
                    <a:pt x="386" y="56"/>
                    <a:pt x="476" y="121"/>
                    <a:pt x="514" y="212"/>
                  </a:cubicBezTo>
                  <a:cubicBezTo>
                    <a:pt x="453" y="212"/>
                    <a:pt x="453" y="212"/>
                    <a:pt x="453" y="212"/>
                  </a:cubicBezTo>
                  <a:cubicBezTo>
                    <a:pt x="548" y="341"/>
                    <a:pt x="548" y="341"/>
                    <a:pt x="548" y="341"/>
                  </a:cubicBezTo>
                  <a:cubicBezTo>
                    <a:pt x="633" y="212"/>
                    <a:pt x="633" y="212"/>
                    <a:pt x="633" y="212"/>
                  </a:cubicBezTo>
                  <a:lnTo>
                    <a:pt x="574" y="212"/>
                  </a:lnTo>
                  <a:close/>
                </a:path>
              </a:pathLst>
            </a:custGeom>
            <a:solidFill>
              <a:srgbClr val="0071C1"/>
            </a:solidFill>
            <a:ln>
              <a:noFill/>
            </a:ln>
          </p:spPr>
          <p:txBody>
            <a:bodyPr vert="horz" wrap="square" lIns="91440" tIns="45720" rIns="91440" bIns="45720" numCol="1" anchor="t" anchorCtr="0" compatLnSpc="1"/>
            <a:lstStyle/>
            <a:p>
              <a:endParaRPr lang="zh-CN" altLang="en-US"/>
            </a:p>
          </p:txBody>
        </p:sp>
        <p:sp>
          <p:nvSpPr>
            <p:cNvPr id="6" name="Freeform 6"/>
            <p:cNvSpPr/>
            <p:nvPr/>
          </p:nvSpPr>
          <p:spPr bwMode="auto">
            <a:xfrm>
              <a:off x="4584701" y="3181350"/>
              <a:ext cx="2828925" cy="1552575"/>
            </a:xfrm>
            <a:custGeom>
              <a:gdLst>
                <a:gd name="T0" fmla="*/ 609 w 666"/>
                <a:gd name="T1" fmla="*/ 102 h 365"/>
                <a:gd name="T2" fmla="*/ 362 w 666"/>
                <a:gd name="T3" fmla="*/ 309 h 365"/>
                <a:gd name="T4" fmla="*/ 120 w 666"/>
                <a:gd name="T5" fmla="*/ 122 h 365"/>
                <a:gd name="T6" fmla="*/ 180 w 666"/>
                <a:gd name="T7" fmla="*/ 122 h 365"/>
                <a:gd name="T8" fmla="*/ 96 w 666"/>
                <a:gd name="T9" fmla="*/ 0 h 365"/>
                <a:gd name="T10" fmla="*/ 0 w 666"/>
                <a:gd name="T11" fmla="*/ 122 h 365"/>
                <a:gd name="T12" fmla="*/ 62 w 666"/>
                <a:gd name="T13" fmla="*/ 122 h 365"/>
                <a:gd name="T14" fmla="*/ 362 w 666"/>
                <a:gd name="T15" fmla="*/ 365 h 365"/>
                <a:gd name="T16" fmla="*/ 666 w 666"/>
                <a:gd name="T17" fmla="*/ 102 h 365"/>
                <a:gd name="T18" fmla="*/ 609 w 666"/>
                <a:gd name="T19" fmla="*/ 102 h 36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6" h="365">
                  <a:moveTo>
                    <a:pt x="609" y="102"/>
                  </a:moveTo>
                  <a:cubicBezTo>
                    <a:pt x="588" y="219"/>
                    <a:pt x="485" y="309"/>
                    <a:pt x="362" y="309"/>
                  </a:cubicBezTo>
                  <a:cubicBezTo>
                    <a:pt x="246" y="309"/>
                    <a:pt x="148" y="229"/>
                    <a:pt x="120" y="122"/>
                  </a:cubicBezTo>
                  <a:cubicBezTo>
                    <a:pt x="180" y="122"/>
                    <a:pt x="180" y="122"/>
                    <a:pt x="180" y="122"/>
                  </a:cubicBezTo>
                  <a:cubicBezTo>
                    <a:pt x="96" y="0"/>
                    <a:pt x="96" y="0"/>
                    <a:pt x="96" y="0"/>
                  </a:cubicBezTo>
                  <a:cubicBezTo>
                    <a:pt x="0" y="122"/>
                    <a:pt x="0" y="122"/>
                    <a:pt x="0" y="122"/>
                  </a:cubicBezTo>
                  <a:cubicBezTo>
                    <a:pt x="62" y="122"/>
                    <a:pt x="62" y="122"/>
                    <a:pt x="62" y="122"/>
                  </a:cubicBezTo>
                  <a:cubicBezTo>
                    <a:pt x="91" y="261"/>
                    <a:pt x="214" y="365"/>
                    <a:pt x="362" y="365"/>
                  </a:cubicBezTo>
                  <a:cubicBezTo>
                    <a:pt x="516" y="365"/>
                    <a:pt x="644" y="251"/>
                    <a:pt x="666" y="102"/>
                  </a:cubicBezTo>
                  <a:lnTo>
                    <a:pt x="609" y="102"/>
                  </a:lnTo>
                  <a:close/>
                </a:path>
              </a:pathLst>
            </a:custGeom>
            <a:solidFill>
              <a:srgbClr val="FFC400"/>
            </a:solidFill>
            <a:ln>
              <a:noFill/>
            </a:ln>
          </p:spPr>
          <p:txBody>
            <a:bodyPr vert="horz" wrap="square" lIns="91440" tIns="45720" rIns="91440" bIns="45720" numCol="1" anchor="t" anchorCtr="0" compatLnSpc="1"/>
            <a:lstStyle/>
            <a:p>
              <a:endParaRPr lang="zh-CN" altLang="en-US"/>
            </a:p>
          </p:txBody>
        </p:sp>
        <p:sp>
          <p:nvSpPr>
            <p:cNvPr id="7" name="Freeform 7"/>
            <p:cNvSpPr/>
            <p:nvPr/>
          </p:nvSpPr>
          <p:spPr bwMode="auto">
            <a:xfrm>
              <a:off x="5378451" y="2500313"/>
              <a:ext cx="1487488" cy="1603375"/>
            </a:xfrm>
            <a:custGeom>
              <a:gdLst>
                <a:gd name="T0" fmla="*/ 69 w 350"/>
                <a:gd name="T1" fmla="*/ 92 h 377"/>
                <a:gd name="T2" fmla="*/ 0 w 350"/>
                <a:gd name="T3" fmla="*/ 241 h 377"/>
                <a:gd name="T4" fmla="*/ 42 w 350"/>
                <a:gd name="T5" fmla="*/ 243 h 377"/>
                <a:gd name="T6" fmla="*/ 45 w 350"/>
                <a:gd name="T7" fmla="*/ 298 h 377"/>
                <a:gd name="T8" fmla="*/ 71 w 350"/>
                <a:gd name="T9" fmla="*/ 320 h 377"/>
                <a:gd name="T10" fmla="*/ 110 w 350"/>
                <a:gd name="T11" fmla="*/ 320 h 377"/>
                <a:gd name="T12" fmla="*/ 112 w 350"/>
                <a:gd name="T13" fmla="*/ 377 h 377"/>
                <a:gd name="T14" fmla="*/ 270 w 350"/>
                <a:gd name="T15" fmla="*/ 377 h 377"/>
                <a:gd name="T16" fmla="*/ 270 w 350"/>
                <a:gd name="T17" fmla="*/ 302 h 377"/>
                <a:gd name="T18" fmla="*/ 343 w 350"/>
                <a:gd name="T19" fmla="*/ 175 h 377"/>
                <a:gd name="T20" fmla="*/ 236 w 350"/>
                <a:gd name="T21" fmla="*/ 30 h 377"/>
                <a:gd name="T22" fmla="*/ 69 w 350"/>
                <a:gd name="T23" fmla="*/ 92 h 37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0" h="377">
                  <a:moveTo>
                    <a:pt x="69" y="92"/>
                  </a:moveTo>
                  <a:cubicBezTo>
                    <a:pt x="0" y="241"/>
                    <a:pt x="0" y="241"/>
                    <a:pt x="0" y="241"/>
                  </a:cubicBezTo>
                  <a:cubicBezTo>
                    <a:pt x="42" y="243"/>
                    <a:pt x="42" y="243"/>
                    <a:pt x="42" y="243"/>
                  </a:cubicBezTo>
                  <a:cubicBezTo>
                    <a:pt x="45" y="298"/>
                    <a:pt x="45" y="298"/>
                    <a:pt x="45" y="298"/>
                  </a:cubicBezTo>
                  <a:cubicBezTo>
                    <a:pt x="45" y="298"/>
                    <a:pt x="52" y="315"/>
                    <a:pt x="71" y="320"/>
                  </a:cubicBezTo>
                  <a:cubicBezTo>
                    <a:pt x="110" y="320"/>
                    <a:pt x="110" y="320"/>
                    <a:pt x="110" y="320"/>
                  </a:cubicBezTo>
                  <a:cubicBezTo>
                    <a:pt x="112" y="377"/>
                    <a:pt x="112" y="377"/>
                    <a:pt x="112" y="377"/>
                  </a:cubicBezTo>
                  <a:cubicBezTo>
                    <a:pt x="270" y="377"/>
                    <a:pt x="270" y="377"/>
                    <a:pt x="270" y="377"/>
                  </a:cubicBezTo>
                  <a:cubicBezTo>
                    <a:pt x="270" y="302"/>
                    <a:pt x="270" y="302"/>
                    <a:pt x="270" y="302"/>
                  </a:cubicBezTo>
                  <a:cubicBezTo>
                    <a:pt x="270" y="302"/>
                    <a:pt x="336" y="257"/>
                    <a:pt x="343" y="175"/>
                  </a:cubicBezTo>
                  <a:cubicBezTo>
                    <a:pt x="343" y="175"/>
                    <a:pt x="350" y="74"/>
                    <a:pt x="236" y="30"/>
                  </a:cubicBezTo>
                  <a:cubicBezTo>
                    <a:pt x="236" y="30"/>
                    <a:pt x="132" y="0"/>
                    <a:pt x="69" y="92"/>
                  </a:cubicBezTo>
                  <a:close/>
                </a:path>
              </a:pathLst>
            </a:custGeom>
            <a:solidFill>
              <a:srgbClr val="0071C1"/>
            </a:solidFill>
            <a:ln>
              <a:noFill/>
            </a:ln>
          </p:spPr>
          <p:txBody>
            <a:bodyPr vert="horz" wrap="square" lIns="91440" tIns="45720" rIns="91440" bIns="45720" numCol="1" anchor="t" anchorCtr="0" compatLnSpc="1"/>
            <a:lstStyle/>
            <a:p>
              <a:endParaRPr lang="zh-CN" altLang="en-US"/>
            </a:p>
          </p:txBody>
        </p:sp>
        <p:sp>
          <p:nvSpPr>
            <p:cNvPr id="8" name="Freeform 8"/>
            <p:cNvSpPr>
              <a:spLocks noEditPoints="1"/>
            </p:cNvSpPr>
            <p:nvPr/>
          </p:nvSpPr>
          <p:spPr bwMode="auto">
            <a:xfrm>
              <a:off x="5718176" y="2720975"/>
              <a:ext cx="1028700" cy="757238"/>
            </a:xfrm>
            <a:custGeom>
              <a:gdLst>
                <a:gd name="T0" fmla="*/ 159 w 242"/>
                <a:gd name="T1" fmla="*/ 177 h 178"/>
                <a:gd name="T2" fmla="*/ 128 w 242"/>
                <a:gd name="T3" fmla="*/ 168 h 178"/>
                <a:gd name="T4" fmla="*/ 82 w 242"/>
                <a:gd name="T5" fmla="*/ 156 h 178"/>
                <a:gd name="T6" fmla="*/ 6 w 242"/>
                <a:gd name="T7" fmla="*/ 99 h 178"/>
                <a:gd name="T8" fmla="*/ 35 w 242"/>
                <a:gd name="T9" fmla="*/ 45 h 178"/>
                <a:gd name="T10" fmla="*/ 82 w 242"/>
                <a:gd name="T11" fmla="*/ 18 h 178"/>
                <a:gd name="T12" fmla="*/ 138 w 242"/>
                <a:gd name="T13" fmla="*/ 21 h 178"/>
                <a:gd name="T14" fmla="*/ 169 w 242"/>
                <a:gd name="T15" fmla="*/ 16 h 178"/>
                <a:gd name="T16" fmla="*/ 185 w 242"/>
                <a:gd name="T17" fmla="*/ 41 h 178"/>
                <a:gd name="T18" fmla="*/ 225 w 242"/>
                <a:gd name="T19" fmla="*/ 93 h 178"/>
                <a:gd name="T20" fmla="*/ 201 w 242"/>
                <a:gd name="T21" fmla="*/ 151 h 178"/>
                <a:gd name="T22" fmla="*/ 169 w 242"/>
                <a:gd name="T23" fmla="*/ 178 h 178"/>
                <a:gd name="T24" fmla="*/ 146 w 242"/>
                <a:gd name="T25" fmla="*/ 154 h 178"/>
                <a:gd name="T26" fmla="*/ 161 w 242"/>
                <a:gd name="T27" fmla="*/ 172 h 178"/>
                <a:gd name="T28" fmla="*/ 194 w 242"/>
                <a:gd name="T29" fmla="*/ 148 h 178"/>
                <a:gd name="T30" fmla="*/ 197 w 242"/>
                <a:gd name="T31" fmla="*/ 145 h 178"/>
                <a:gd name="T32" fmla="*/ 221 w 242"/>
                <a:gd name="T33" fmla="*/ 96 h 178"/>
                <a:gd name="T34" fmla="*/ 215 w 242"/>
                <a:gd name="T35" fmla="*/ 46 h 178"/>
                <a:gd name="T36" fmla="*/ 182 w 242"/>
                <a:gd name="T37" fmla="*/ 46 h 178"/>
                <a:gd name="T38" fmla="*/ 167 w 242"/>
                <a:gd name="T39" fmla="*/ 20 h 178"/>
                <a:gd name="T40" fmla="*/ 137 w 242"/>
                <a:gd name="T41" fmla="*/ 27 h 178"/>
                <a:gd name="T42" fmla="*/ 134 w 242"/>
                <a:gd name="T43" fmla="*/ 25 h 178"/>
                <a:gd name="T44" fmla="*/ 85 w 242"/>
                <a:gd name="T45" fmla="*/ 23 h 178"/>
                <a:gd name="T46" fmla="*/ 81 w 242"/>
                <a:gd name="T47" fmla="*/ 24 h 178"/>
                <a:gd name="T48" fmla="*/ 39 w 242"/>
                <a:gd name="T49" fmla="*/ 48 h 178"/>
                <a:gd name="T50" fmla="*/ 12 w 242"/>
                <a:gd name="T51" fmla="*/ 61 h 178"/>
                <a:gd name="T52" fmla="*/ 65 w 242"/>
                <a:gd name="T53" fmla="*/ 126 h 178"/>
                <a:gd name="T54" fmla="*/ 81 w 242"/>
                <a:gd name="T55" fmla="*/ 90 h 178"/>
                <a:gd name="T56" fmla="*/ 116 w 242"/>
                <a:gd name="T57" fmla="*/ 102 h 178"/>
                <a:gd name="T58" fmla="*/ 141 w 242"/>
                <a:gd name="T59" fmla="*/ 117 h 178"/>
                <a:gd name="T60" fmla="*/ 108 w 242"/>
                <a:gd name="T61" fmla="*/ 129 h 178"/>
                <a:gd name="T62" fmla="*/ 113 w 242"/>
                <a:gd name="T63" fmla="*/ 128 h 178"/>
                <a:gd name="T64" fmla="*/ 136 w 242"/>
                <a:gd name="T65" fmla="*/ 116 h 178"/>
                <a:gd name="T66" fmla="*/ 116 w 242"/>
                <a:gd name="T67" fmla="*/ 108 h 178"/>
                <a:gd name="T68" fmla="*/ 112 w 242"/>
                <a:gd name="T69" fmla="*/ 107 h 178"/>
                <a:gd name="T70" fmla="*/ 82 w 242"/>
                <a:gd name="T71" fmla="*/ 94 h 178"/>
                <a:gd name="T72" fmla="*/ 72 w 242"/>
                <a:gd name="T73" fmla="*/ 125 h 178"/>
                <a:gd name="T74" fmla="*/ 73 w 242"/>
                <a:gd name="T75" fmla="*/ 128 h 178"/>
                <a:gd name="T76" fmla="*/ 84 w 242"/>
                <a:gd name="T77" fmla="*/ 152 h 178"/>
                <a:gd name="T78" fmla="*/ 117 w 242"/>
                <a:gd name="T79" fmla="*/ 154 h 178"/>
                <a:gd name="T80" fmla="*/ 129 w 242"/>
                <a:gd name="T81" fmla="*/ 163 h 178"/>
                <a:gd name="T82" fmla="*/ 146 w 242"/>
                <a:gd name="T83" fmla="*/ 154 h 17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 h="178">
                  <a:moveTo>
                    <a:pt x="169" y="178"/>
                  </a:moveTo>
                  <a:cubicBezTo>
                    <a:pt x="166" y="178"/>
                    <a:pt x="163" y="178"/>
                    <a:pt x="159" y="177"/>
                  </a:cubicBezTo>
                  <a:cubicBezTo>
                    <a:pt x="152" y="174"/>
                    <a:pt x="146" y="169"/>
                    <a:pt x="144" y="162"/>
                  </a:cubicBezTo>
                  <a:cubicBezTo>
                    <a:pt x="140" y="166"/>
                    <a:pt x="134" y="169"/>
                    <a:pt x="128" y="168"/>
                  </a:cubicBezTo>
                  <a:cubicBezTo>
                    <a:pt x="123" y="168"/>
                    <a:pt x="118" y="165"/>
                    <a:pt x="116" y="160"/>
                  </a:cubicBezTo>
                  <a:cubicBezTo>
                    <a:pt x="105" y="166"/>
                    <a:pt x="91" y="162"/>
                    <a:pt x="82" y="156"/>
                  </a:cubicBezTo>
                  <a:cubicBezTo>
                    <a:pt x="72" y="149"/>
                    <a:pt x="67" y="140"/>
                    <a:pt x="68" y="131"/>
                  </a:cubicBezTo>
                  <a:cubicBezTo>
                    <a:pt x="43" y="130"/>
                    <a:pt x="18" y="127"/>
                    <a:pt x="6" y="99"/>
                  </a:cubicBezTo>
                  <a:cubicBezTo>
                    <a:pt x="0" y="85"/>
                    <a:pt x="1" y="69"/>
                    <a:pt x="8" y="58"/>
                  </a:cubicBezTo>
                  <a:cubicBezTo>
                    <a:pt x="14" y="49"/>
                    <a:pt x="24" y="45"/>
                    <a:pt x="35" y="45"/>
                  </a:cubicBezTo>
                  <a:cubicBezTo>
                    <a:pt x="40" y="33"/>
                    <a:pt x="53" y="14"/>
                    <a:pt x="67" y="12"/>
                  </a:cubicBezTo>
                  <a:cubicBezTo>
                    <a:pt x="71" y="11"/>
                    <a:pt x="77" y="12"/>
                    <a:pt x="82" y="18"/>
                  </a:cubicBezTo>
                  <a:cubicBezTo>
                    <a:pt x="90" y="7"/>
                    <a:pt x="104" y="0"/>
                    <a:pt x="117" y="1"/>
                  </a:cubicBezTo>
                  <a:cubicBezTo>
                    <a:pt x="127" y="3"/>
                    <a:pt x="135" y="10"/>
                    <a:pt x="138" y="21"/>
                  </a:cubicBezTo>
                  <a:cubicBezTo>
                    <a:pt x="140" y="20"/>
                    <a:pt x="141" y="19"/>
                    <a:pt x="143" y="18"/>
                  </a:cubicBezTo>
                  <a:cubicBezTo>
                    <a:pt x="150" y="13"/>
                    <a:pt x="157" y="9"/>
                    <a:pt x="169" y="16"/>
                  </a:cubicBezTo>
                  <a:cubicBezTo>
                    <a:pt x="177" y="20"/>
                    <a:pt x="180" y="27"/>
                    <a:pt x="182" y="33"/>
                  </a:cubicBezTo>
                  <a:cubicBezTo>
                    <a:pt x="183" y="36"/>
                    <a:pt x="183" y="39"/>
                    <a:pt x="185" y="41"/>
                  </a:cubicBezTo>
                  <a:cubicBezTo>
                    <a:pt x="203" y="32"/>
                    <a:pt x="213" y="38"/>
                    <a:pt x="218" y="43"/>
                  </a:cubicBezTo>
                  <a:cubicBezTo>
                    <a:pt x="229" y="53"/>
                    <a:pt x="232" y="74"/>
                    <a:pt x="225" y="93"/>
                  </a:cubicBezTo>
                  <a:cubicBezTo>
                    <a:pt x="241" y="104"/>
                    <a:pt x="242" y="123"/>
                    <a:pt x="234" y="136"/>
                  </a:cubicBezTo>
                  <a:cubicBezTo>
                    <a:pt x="228" y="148"/>
                    <a:pt x="216" y="156"/>
                    <a:pt x="201" y="151"/>
                  </a:cubicBezTo>
                  <a:cubicBezTo>
                    <a:pt x="202" y="156"/>
                    <a:pt x="201" y="161"/>
                    <a:pt x="198" y="166"/>
                  </a:cubicBezTo>
                  <a:cubicBezTo>
                    <a:pt x="192" y="173"/>
                    <a:pt x="180" y="178"/>
                    <a:pt x="169" y="178"/>
                  </a:cubicBezTo>
                  <a:close/>
                  <a:moveTo>
                    <a:pt x="146" y="154"/>
                  </a:moveTo>
                  <a:cubicBezTo>
                    <a:pt x="146" y="154"/>
                    <a:pt x="146" y="154"/>
                    <a:pt x="146" y="154"/>
                  </a:cubicBezTo>
                  <a:cubicBezTo>
                    <a:pt x="147" y="154"/>
                    <a:pt x="148" y="155"/>
                    <a:pt x="148" y="156"/>
                  </a:cubicBezTo>
                  <a:cubicBezTo>
                    <a:pt x="149" y="166"/>
                    <a:pt x="155" y="171"/>
                    <a:pt x="161" y="172"/>
                  </a:cubicBezTo>
                  <a:cubicBezTo>
                    <a:pt x="172" y="176"/>
                    <a:pt x="188" y="171"/>
                    <a:pt x="194" y="163"/>
                  </a:cubicBezTo>
                  <a:cubicBezTo>
                    <a:pt x="197" y="158"/>
                    <a:pt x="197" y="154"/>
                    <a:pt x="194" y="148"/>
                  </a:cubicBezTo>
                  <a:cubicBezTo>
                    <a:pt x="193" y="147"/>
                    <a:pt x="193" y="146"/>
                    <a:pt x="194" y="145"/>
                  </a:cubicBezTo>
                  <a:cubicBezTo>
                    <a:pt x="195" y="145"/>
                    <a:pt x="196" y="144"/>
                    <a:pt x="197" y="145"/>
                  </a:cubicBezTo>
                  <a:cubicBezTo>
                    <a:pt x="213" y="153"/>
                    <a:pt x="225" y="144"/>
                    <a:pt x="230" y="134"/>
                  </a:cubicBezTo>
                  <a:cubicBezTo>
                    <a:pt x="237" y="122"/>
                    <a:pt x="236" y="105"/>
                    <a:pt x="221" y="96"/>
                  </a:cubicBezTo>
                  <a:cubicBezTo>
                    <a:pt x="219" y="95"/>
                    <a:pt x="219" y="94"/>
                    <a:pt x="220" y="93"/>
                  </a:cubicBezTo>
                  <a:cubicBezTo>
                    <a:pt x="227" y="76"/>
                    <a:pt x="225" y="55"/>
                    <a:pt x="215" y="46"/>
                  </a:cubicBezTo>
                  <a:cubicBezTo>
                    <a:pt x="208" y="40"/>
                    <a:pt x="198" y="40"/>
                    <a:pt x="185" y="46"/>
                  </a:cubicBezTo>
                  <a:cubicBezTo>
                    <a:pt x="184" y="47"/>
                    <a:pt x="183" y="47"/>
                    <a:pt x="182" y="46"/>
                  </a:cubicBezTo>
                  <a:cubicBezTo>
                    <a:pt x="180" y="42"/>
                    <a:pt x="178" y="38"/>
                    <a:pt x="177" y="35"/>
                  </a:cubicBezTo>
                  <a:cubicBezTo>
                    <a:pt x="175" y="29"/>
                    <a:pt x="173" y="23"/>
                    <a:pt x="167" y="20"/>
                  </a:cubicBezTo>
                  <a:cubicBezTo>
                    <a:pt x="158" y="14"/>
                    <a:pt x="152" y="17"/>
                    <a:pt x="145" y="22"/>
                  </a:cubicBezTo>
                  <a:cubicBezTo>
                    <a:pt x="143" y="24"/>
                    <a:pt x="140" y="25"/>
                    <a:pt x="137" y="27"/>
                  </a:cubicBezTo>
                  <a:cubicBezTo>
                    <a:pt x="137" y="27"/>
                    <a:pt x="136" y="27"/>
                    <a:pt x="135" y="27"/>
                  </a:cubicBezTo>
                  <a:cubicBezTo>
                    <a:pt x="135" y="27"/>
                    <a:pt x="134" y="26"/>
                    <a:pt x="134" y="25"/>
                  </a:cubicBezTo>
                  <a:cubicBezTo>
                    <a:pt x="132" y="14"/>
                    <a:pt x="125" y="7"/>
                    <a:pt x="116" y="6"/>
                  </a:cubicBezTo>
                  <a:cubicBezTo>
                    <a:pt x="104" y="4"/>
                    <a:pt x="91" y="12"/>
                    <a:pt x="85" y="23"/>
                  </a:cubicBezTo>
                  <a:cubicBezTo>
                    <a:pt x="84" y="24"/>
                    <a:pt x="83" y="25"/>
                    <a:pt x="83" y="25"/>
                  </a:cubicBezTo>
                  <a:cubicBezTo>
                    <a:pt x="82" y="25"/>
                    <a:pt x="81" y="24"/>
                    <a:pt x="81" y="24"/>
                  </a:cubicBezTo>
                  <a:cubicBezTo>
                    <a:pt x="77" y="18"/>
                    <a:pt x="73" y="16"/>
                    <a:pt x="68" y="17"/>
                  </a:cubicBezTo>
                  <a:cubicBezTo>
                    <a:pt x="55" y="19"/>
                    <a:pt x="42" y="38"/>
                    <a:pt x="39" y="48"/>
                  </a:cubicBezTo>
                  <a:cubicBezTo>
                    <a:pt x="39" y="49"/>
                    <a:pt x="38" y="50"/>
                    <a:pt x="37" y="49"/>
                  </a:cubicBezTo>
                  <a:cubicBezTo>
                    <a:pt x="26" y="49"/>
                    <a:pt x="18" y="53"/>
                    <a:pt x="12" y="61"/>
                  </a:cubicBezTo>
                  <a:cubicBezTo>
                    <a:pt x="6" y="70"/>
                    <a:pt x="5" y="85"/>
                    <a:pt x="11" y="98"/>
                  </a:cubicBezTo>
                  <a:cubicBezTo>
                    <a:pt x="21" y="122"/>
                    <a:pt x="42" y="125"/>
                    <a:pt x="65" y="126"/>
                  </a:cubicBezTo>
                  <a:cubicBezTo>
                    <a:pt x="61" y="123"/>
                    <a:pt x="60" y="118"/>
                    <a:pt x="60" y="114"/>
                  </a:cubicBezTo>
                  <a:cubicBezTo>
                    <a:pt x="61" y="103"/>
                    <a:pt x="72" y="92"/>
                    <a:pt x="81" y="90"/>
                  </a:cubicBezTo>
                  <a:cubicBezTo>
                    <a:pt x="90" y="87"/>
                    <a:pt x="102" y="84"/>
                    <a:pt x="109" y="89"/>
                  </a:cubicBezTo>
                  <a:cubicBezTo>
                    <a:pt x="113" y="92"/>
                    <a:pt x="115" y="96"/>
                    <a:pt x="116" y="102"/>
                  </a:cubicBezTo>
                  <a:cubicBezTo>
                    <a:pt x="120" y="98"/>
                    <a:pt x="126" y="97"/>
                    <a:pt x="131" y="99"/>
                  </a:cubicBezTo>
                  <a:cubicBezTo>
                    <a:pt x="137" y="102"/>
                    <a:pt x="141" y="109"/>
                    <a:pt x="141" y="117"/>
                  </a:cubicBezTo>
                  <a:cubicBezTo>
                    <a:pt x="140" y="126"/>
                    <a:pt x="127" y="137"/>
                    <a:pt x="118" y="137"/>
                  </a:cubicBezTo>
                  <a:cubicBezTo>
                    <a:pt x="113" y="137"/>
                    <a:pt x="109" y="134"/>
                    <a:pt x="108" y="129"/>
                  </a:cubicBezTo>
                  <a:cubicBezTo>
                    <a:pt x="108" y="127"/>
                    <a:pt x="109" y="126"/>
                    <a:pt x="110" y="126"/>
                  </a:cubicBezTo>
                  <a:cubicBezTo>
                    <a:pt x="111" y="126"/>
                    <a:pt x="113" y="127"/>
                    <a:pt x="113" y="128"/>
                  </a:cubicBezTo>
                  <a:cubicBezTo>
                    <a:pt x="113" y="131"/>
                    <a:pt x="115" y="132"/>
                    <a:pt x="118" y="132"/>
                  </a:cubicBezTo>
                  <a:cubicBezTo>
                    <a:pt x="125" y="132"/>
                    <a:pt x="136" y="123"/>
                    <a:pt x="136" y="116"/>
                  </a:cubicBezTo>
                  <a:cubicBezTo>
                    <a:pt x="136" y="111"/>
                    <a:pt x="133" y="106"/>
                    <a:pt x="129" y="104"/>
                  </a:cubicBezTo>
                  <a:cubicBezTo>
                    <a:pt x="124" y="102"/>
                    <a:pt x="120" y="104"/>
                    <a:pt x="116" y="108"/>
                  </a:cubicBezTo>
                  <a:cubicBezTo>
                    <a:pt x="115" y="109"/>
                    <a:pt x="114" y="109"/>
                    <a:pt x="113" y="109"/>
                  </a:cubicBezTo>
                  <a:cubicBezTo>
                    <a:pt x="112" y="109"/>
                    <a:pt x="112" y="108"/>
                    <a:pt x="112" y="107"/>
                  </a:cubicBezTo>
                  <a:cubicBezTo>
                    <a:pt x="111" y="100"/>
                    <a:pt x="110" y="96"/>
                    <a:pt x="107" y="93"/>
                  </a:cubicBezTo>
                  <a:cubicBezTo>
                    <a:pt x="102" y="90"/>
                    <a:pt x="95" y="90"/>
                    <a:pt x="82" y="94"/>
                  </a:cubicBezTo>
                  <a:cubicBezTo>
                    <a:pt x="75" y="96"/>
                    <a:pt x="66" y="106"/>
                    <a:pt x="65" y="114"/>
                  </a:cubicBezTo>
                  <a:cubicBezTo>
                    <a:pt x="64" y="119"/>
                    <a:pt x="67" y="123"/>
                    <a:pt x="72" y="125"/>
                  </a:cubicBezTo>
                  <a:cubicBezTo>
                    <a:pt x="72" y="126"/>
                    <a:pt x="73" y="126"/>
                    <a:pt x="73" y="127"/>
                  </a:cubicBezTo>
                  <a:cubicBezTo>
                    <a:pt x="73" y="127"/>
                    <a:pt x="73" y="128"/>
                    <a:pt x="73" y="128"/>
                  </a:cubicBezTo>
                  <a:cubicBezTo>
                    <a:pt x="73" y="129"/>
                    <a:pt x="73" y="130"/>
                    <a:pt x="72" y="130"/>
                  </a:cubicBezTo>
                  <a:cubicBezTo>
                    <a:pt x="71" y="139"/>
                    <a:pt x="77" y="147"/>
                    <a:pt x="84" y="152"/>
                  </a:cubicBezTo>
                  <a:cubicBezTo>
                    <a:pt x="93" y="158"/>
                    <a:pt x="107" y="161"/>
                    <a:pt x="115" y="154"/>
                  </a:cubicBezTo>
                  <a:cubicBezTo>
                    <a:pt x="116" y="154"/>
                    <a:pt x="117" y="154"/>
                    <a:pt x="117" y="154"/>
                  </a:cubicBezTo>
                  <a:cubicBezTo>
                    <a:pt x="118" y="154"/>
                    <a:pt x="119" y="155"/>
                    <a:pt x="119" y="155"/>
                  </a:cubicBezTo>
                  <a:cubicBezTo>
                    <a:pt x="121" y="160"/>
                    <a:pt x="124" y="163"/>
                    <a:pt x="129" y="163"/>
                  </a:cubicBezTo>
                  <a:cubicBezTo>
                    <a:pt x="134" y="164"/>
                    <a:pt x="141" y="161"/>
                    <a:pt x="144" y="155"/>
                  </a:cubicBezTo>
                  <a:cubicBezTo>
                    <a:pt x="144" y="155"/>
                    <a:pt x="145" y="154"/>
                    <a:pt x="146" y="1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
            <p:cNvSpPr/>
            <p:nvPr/>
          </p:nvSpPr>
          <p:spPr bwMode="auto">
            <a:xfrm>
              <a:off x="6156326" y="2903538"/>
              <a:ext cx="246063" cy="217488"/>
            </a:xfrm>
            <a:custGeom>
              <a:gdLst>
                <a:gd name="T0" fmla="*/ 15 w 58"/>
                <a:gd name="T1" fmla="*/ 51 h 51"/>
                <a:gd name="T2" fmla="*/ 2 w 58"/>
                <a:gd name="T3" fmla="*/ 49 h 51"/>
                <a:gd name="T4" fmla="*/ 1 w 58"/>
                <a:gd name="T5" fmla="*/ 46 h 51"/>
                <a:gd name="T6" fmla="*/ 4 w 58"/>
                <a:gd name="T7" fmla="*/ 44 h 51"/>
                <a:gd name="T8" fmla="*/ 26 w 58"/>
                <a:gd name="T9" fmla="*/ 42 h 51"/>
                <a:gd name="T10" fmla="*/ 28 w 58"/>
                <a:gd name="T11" fmla="*/ 16 h 51"/>
                <a:gd name="T12" fmla="*/ 29 w 58"/>
                <a:gd name="T13" fmla="*/ 13 h 51"/>
                <a:gd name="T14" fmla="*/ 32 w 58"/>
                <a:gd name="T15" fmla="*/ 14 h 51"/>
                <a:gd name="T16" fmla="*/ 44 w 58"/>
                <a:gd name="T17" fmla="*/ 20 h 51"/>
                <a:gd name="T18" fmla="*/ 53 w 58"/>
                <a:gd name="T19" fmla="*/ 12 h 51"/>
                <a:gd name="T20" fmla="*/ 47 w 58"/>
                <a:gd name="T21" fmla="*/ 5 h 51"/>
                <a:gd name="T22" fmla="*/ 45 w 58"/>
                <a:gd name="T23" fmla="*/ 2 h 51"/>
                <a:gd name="T24" fmla="*/ 48 w 58"/>
                <a:gd name="T25" fmla="*/ 0 h 51"/>
                <a:gd name="T26" fmla="*/ 58 w 58"/>
                <a:gd name="T27" fmla="*/ 12 h 51"/>
                <a:gd name="T28" fmla="*/ 44 w 58"/>
                <a:gd name="T29" fmla="*/ 25 h 51"/>
                <a:gd name="T30" fmla="*/ 35 w 58"/>
                <a:gd name="T31" fmla="*/ 23 h 51"/>
                <a:gd name="T32" fmla="*/ 30 w 58"/>
                <a:gd name="T33" fmla="*/ 45 h 51"/>
                <a:gd name="T34" fmla="*/ 15 w 58"/>
                <a:gd name="T35" fmla="*/ 51 h 5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51">
                  <a:moveTo>
                    <a:pt x="15" y="51"/>
                  </a:moveTo>
                  <a:cubicBezTo>
                    <a:pt x="11" y="51"/>
                    <a:pt x="7" y="50"/>
                    <a:pt x="2" y="49"/>
                  </a:cubicBezTo>
                  <a:cubicBezTo>
                    <a:pt x="1" y="49"/>
                    <a:pt x="0" y="47"/>
                    <a:pt x="1" y="46"/>
                  </a:cubicBezTo>
                  <a:cubicBezTo>
                    <a:pt x="1" y="45"/>
                    <a:pt x="3" y="44"/>
                    <a:pt x="4" y="44"/>
                  </a:cubicBezTo>
                  <a:cubicBezTo>
                    <a:pt x="14" y="48"/>
                    <a:pt x="22" y="47"/>
                    <a:pt x="26" y="42"/>
                  </a:cubicBezTo>
                  <a:cubicBezTo>
                    <a:pt x="32" y="36"/>
                    <a:pt x="31" y="23"/>
                    <a:pt x="28" y="16"/>
                  </a:cubicBezTo>
                  <a:cubicBezTo>
                    <a:pt x="28" y="15"/>
                    <a:pt x="28" y="14"/>
                    <a:pt x="29" y="13"/>
                  </a:cubicBezTo>
                  <a:cubicBezTo>
                    <a:pt x="30" y="13"/>
                    <a:pt x="31" y="13"/>
                    <a:pt x="32" y="14"/>
                  </a:cubicBezTo>
                  <a:cubicBezTo>
                    <a:pt x="36" y="20"/>
                    <a:pt x="40" y="20"/>
                    <a:pt x="44" y="20"/>
                  </a:cubicBezTo>
                  <a:cubicBezTo>
                    <a:pt x="48" y="20"/>
                    <a:pt x="52" y="16"/>
                    <a:pt x="53" y="12"/>
                  </a:cubicBezTo>
                  <a:cubicBezTo>
                    <a:pt x="53" y="8"/>
                    <a:pt x="51" y="6"/>
                    <a:pt x="47" y="5"/>
                  </a:cubicBezTo>
                  <a:cubicBezTo>
                    <a:pt x="45" y="4"/>
                    <a:pt x="45" y="3"/>
                    <a:pt x="45" y="2"/>
                  </a:cubicBezTo>
                  <a:cubicBezTo>
                    <a:pt x="45" y="1"/>
                    <a:pt x="47" y="0"/>
                    <a:pt x="48" y="0"/>
                  </a:cubicBezTo>
                  <a:cubicBezTo>
                    <a:pt x="58" y="3"/>
                    <a:pt x="58" y="10"/>
                    <a:pt x="58" y="12"/>
                  </a:cubicBezTo>
                  <a:cubicBezTo>
                    <a:pt x="57" y="19"/>
                    <a:pt x="50" y="25"/>
                    <a:pt x="44" y="25"/>
                  </a:cubicBezTo>
                  <a:cubicBezTo>
                    <a:pt x="41" y="25"/>
                    <a:pt x="38" y="25"/>
                    <a:pt x="35" y="23"/>
                  </a:cubicBezTo>
                  <a:cubicBezTo>
                    <a:pt x="36" y="31"/>
                    <a:pt x="35" y="40"/>
                    <a:pt x="30" y="45"/>
                  </a:cubicBezTo>
                  <a:cubicBezTo>
                    <a:pt x="26" y="49"/>
                    <a:pt x="21" y="51"/>
                    <a:pt x="15" y="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0"/>
            <p:cNvSpPr/>
            <p:nvPr/>
          </p:nvSpPr>
          <p:spPr bwMode="auto">
            <a:xfrm>
              <a:off x="5862638" y="2916238"/>
              <a:ext cx="217488" cy="171450"/>
            </a:xfrm>
            <a:custGeom>
              <a:gdLst>
                <a:gd name="T0" fmla="*/ 43 w 51"/>
                <a:gd name="T1" fmla="*/ 40 h 40"/>
                <a:gd name="T2" fmla="*/ 42 w 51"/>
                <a:gd name="T3" fmla="*/ 39 h 40"/>
                <a:gd name="T4" fmla="*/ 41 w 51"/>
                <a:gd name="T5" fmla="*/ 36 h 40"/>
                <a:gd name="T6" fmla="*/ 30 w 51"/>
                <a:gd name="T7" fmla="*/ 12 h 40"/>
                <a:gd name="T8" fmla="*/ 3 w 51"/>
                <a:gd name="T9" fmla="*/ 5 h 40"/>
                <a:gd name="T10" fmla="*/ 1 w 51"/>
                <a:gd name="T11" fmla="*/ 3 h 40"/>
                <a:gd name="T12" fmla="*/ 3 w 51"/>
                <a:gd name="T13" fmla="*/ 1 h 40"/>
                <a:gd name="T14" fmla="*/ 33 w 51"/>
                <a:gd name="T15" fmla="*/ 9 h 40"/>
                <a:gd name="T16" fmla="*/ 46 w 51"/>
                <a:gd name="T17" fmla="*/ 38 h 40"/>
                <a:gd name="T18" fmla="*/ 43 w 51"/>
                <a:gd name="T19" fmla="*/ 40 h 4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0">
                  <a:moveTo>
                    <a:pt x="43" y="40"/>
                  </a:moveTo>
                  <a:cubicBezTo>
                    <a:pt x="43" y="40"/>
                    <a:pt x="43" y="40"/>
                    <a:pt x="42" y="39"/>
                  </a:cubicBezTo>
                  <a:cubicBezTo>
                    <a:pt x="41" y="39"/>
                    <a:pt x="41" y="37"/>
                    <a:pt x="41" y="36"/>
                  </a:cubicBezTo>
                  <a:cubicBezTo>
                    <a:pt x="44" y="31"/>
                    <a:pt x="36" y="19"/>
                    <a:pt x="30" y="12"/>
                  </a:cubicBezTo>
                  <a:cubicBezTo>
                    <a:pt x="22" y="5"/>
                    <a:pt x="15" y="5"/>
                    <a:pt x="3" y="5"/>
                  </a:cubicBezTo>
                  <a:cubicBezTo>
                    <a:pt x="2" y="6"/>
                    <a:pt x="1" y="5"/>
                    <a:pt x="1" y="3"/>
                  </a:cubicBezTo>
                  <a:cubicBezTo>
                    <a:pt x="0" y="2"/>
                    <a:pt x="1" y="1"/>
                    <a:pt x="3" y="1"/>
                  </a:cubicBezTo>
                  <a:cubicBezTo>
                    <a:pt x="15" y="0"/>
                    <a:pt x="24" y="0"/>
                    <a:pt x="33" y="9"/>
                  </a:cubicBezTo>
                  <a:cubicBezTo>
                    <a:pt x="33" y="9"/>
                    <a:pt x="51" y="27"/>
                    <a:pt x="46" y="38"/>
                  </a:cubicBezTo>
                  <a:cubicBezTo>
                    <a:pt x="45" y="39"/>
                    <a:pt x="44" y="40"/>
                    <a:pt x="43"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1"/>
            <p:cNvSpPr/>
            <p:nvPr/>
          </p:nvSpPr>
          <p:spPr bwMode="auto">
            <a:xfrm>
              <a:off x="6003926" y="2903538"/>
              <a:ext cx="169863" cy="103188"/>
            </a:xfrm>
            <a:custGeom>
              <a:gdLst>
                <a:gd name="T0" fmla="*/ 16 w 40"/>
                <a:gd name="T1" fmla="*/ 24 h 24"/>
                <a:gd name="T2" fmla="*/ 2 w 40"/>
                <a:gd name="T3" fmla="*/ 20 h 24"/>
                <a:gd name="T4" fmla="*/ 1 w 40"/>
                <a:gd name="T5" fmla="*/ 17 h 24"/>
                <a:gd name="T6" fmla="*/ 4 w 40"/>
                <a:gd name="T7" fmla="*/ 16 h 24"/>
                <a:gd name="T8" fmla="*/ 30 w 40"/>
                <a:gd name="T9" fmla="*/ 14 h 24"/>
                <a:gd name="T10" fmla="*/ 32 w 40"/>
                <a:gd name="T11" fmla="*/ 4 h 24"/>
                <a:gd name="T12" fmla="*/ 33 w 40"/>
                <a:gd name="T13" fmla="*/ 1 h 24"/>
                <a:gd name="T14" fmla="*/ 36 w 40"/>
                <a:gd name="T15" fmla="*/ 1 h 24"/>
                <a:gd name="T16" fmla="*/ 34 w 40"/>
                <a:gd name="T17" fmla="*/ 17 h 24"/>
                <a:gd name="T18" fmla="*/ 16 w 40"/>
                <a:gd name="T19" fmla="*/ 24 h 2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4">
                  <a:moveTo>
                    <a:pt x="16" y="24"/>
                  </a:moveTo>
                  <a:cubicBezTo>
                    <a:pt x="11" y="24"/>
                    <a:pt x="6" y="23"/>
                    <a:pt x="2" y="20"/>
                  </a:cubicBezTo>
                  <a:cubicBezTo>
                    <a:pt x="1" y="19"/>
                    <a:pt x="0" y="18"/>
                    <a:pt x="1" y="17"/>
                  </a:cubicBezTo>
                  <a:cubicBezTo>
                    <a:pt x="2" y="16"/>
                    <a:pt x="3" y="15"/>
                    <a:pt x="4" y="16"/>
                  </a:cubicBezTo>
                  <a:cubicBezTo>
                    <a:pt x="14" y="22"/>
                    <a:pt x="25" y="20"/>
                    <a:pt x="30" y="14"/>
                  </a:cubicBezTo>
                  <a:cubicBezTo>
                    <a:pt x="33" y="11"/>
                    <a:pt x="35" y="7"/>
                    <a:pt x="32" y="4"/>
                  </a:cubicBezTo>
                  <a:cubicBezTo>
                    <a:pt x="32" y="3"/>
                    <a:pt x="32" y="1"/>
                    <a:pt x="33" y="1"/>
                  </a:cubicBezTo>
                  <a:cubicBezTo>
                    <a:pt x="34" y="0"/>
                    <a:pt x="35" y="0"/>
                    <a:pt x="36" y="1"/>
                  </a:cubicBezTo>
                  <a:cubicBezTo>
                    <a:pt x="40" y="6"/>
                    <a:pt x="39" y="12"/>
                    <a:pt x="34" y="17"/>
                  </a:cubicBezTo>
                  <a:cubicBezTo>
                    <a:pt x="29" y="21"/>
                    <a:pt x="23" y="24"/>
                    <a:pt x="16"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2"/>
            <p:cNvSpPr/>
            <p:nvPr/>
          </p:nvSpPr>
          <p:spPr bwMode="auto">
            <a:xfrm>
              <a:off x="6381751" y="2895600"/>
              <a:ext cx="144463" cy="182563"/>
            </a:xfrm>
            <a:custGeom>
              <a:gdLst>
                <a:gd name="T0" fmla="*/ 9 w 34"/>
                <a:gd name="T1" fmla="*/ 43 h 43"/>
                <a:gd name="T2" fmla="*/ 1 w 34"/>
                <a:gd name="T3" fmla="*/ 40 h 43"/>
                <a:gd name="T4" fmla="*/ 1 w 34"/>
                <a:gd name="T5" fmla="*/ 37 h 43"/>
                <a:gd name="T6" fmla="*/ 4 w 34"/>
                <a:gd name="T7" fmla="*/ 36 h 43"/>
                <a:gd name="T8" fmla="*/ 14 w 34"/>
                <a:gd name="T9" fmla="*/ 37 h 43"/>
                <a:gd name="T10" fmla="*/ 27 w 34"/>
                <a:gd name="T11" fmla="*/ 23 h 43"/>
                <a:gd name="T12" fmla="*/ 25 w 34"/>
                <a:gd name="T13" fmla="*/ 5 h 43"/>
                <a:gd name="T14" fmla="*/ 25 w 34"/>
                <a:gd name="T15" fmla="*/ 1 h 43"/>
                <a:gd name="T16" fmla="*/ 28 w 34"/>
                <a:gd name="T17" fmla="*/ 1 h 43"/>
                <a:gd name="T18" fmla="*/ 31 w 34"/>
                <a:gd name="T19" fmla="*/ 25 h 43"/>
                <a:gd name="T20" fmla="*/ 16 w 34"/>
                <a:gd name="T21" fmla="*/ 41 h 43"/>
                <a:gd name="T22" fmla="*/ 9 w 34"/>
                <a:gd name="T23" fmla="*/ 43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3">
                  <a:moveTo>
                    <a:pt x="9" y="43"/>
                  </a:moveTo>
                  <a:cubicBezTo>
                    <a:pt x="7" y="43"/>
                    <a:pt x="4" y="42"/>
                    <a:pt x="1" y="40"/>
                  </a:cubicBezTo>
                  <a:cubicBezTo>
                    <a:pt x="0" y="40"/>
                    <a:pt x="0" y="38"/>
                    <a:pt x="1" y="37"/>
                  </a:cubicBezTo>
                  <a:cubicBezTo>
                    <a:pt x="1" y="36"/>
                    <a:pt x="3" y="36"/>
                    <a:pt x="4" y="36"/>
                  </a:cubicBezTo>
                  <a:cubicBezTo>
                    <a:pt x="8" y="39"/>
                    <a:pt x="12" y="38"/>
                    <a:pt x="14" y="37"/>
                  </a:cubicBezTo>
                  <a:cubicBezTo>
                    <a:pt x="20" y="35"/>
                    <a:pt x="25" y="29"/>
                    <a:pt x="27" y="23"/>
                  </a:cubicBezTo>
                  <a:cubicBezTo>
                    <a:pt x="28" y="18"/>
                    <a:pt x="29" y="8"/>
                    <a:pt x="25" y="5"/>
                  </a:cubicBezTo>
                  <a:cubicBezTo>
                    <a:pt x="24" y="4"/>
                    <a:pt x="24" y="2"/>
                    <a:pt x="25" y="1"/>
                  </a:cubicBezTo>
                  <a:cubicBezTo>
                    <a:pt x="26" y="0"/>
                    <a:pt x="27" y="0"/>
                    <a:pt x="28" y="1"/>
                  </a:cubicBezTo>
                  <a:cubicBezTo>
                    <a:pt x="34" y="6"/>
                    <a:pt x="33" y="20"/>
                    <a:pt x="31" y="25"/>
                  </a:cubicBezTo>
                  <a:cubicBezTo>
                    <a:pt x="29" y="32"/>
                    <a:pt x="23" y="39"/>
                    <a:pt x="16" y="41"/>
                  </a:cubicBezTo>
                  <a:cubicBezTo>
                    <a:pt x="14" y="42"/>
                    <a:pt x="11" y="43"/>
                    <a:pt x="9"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3"/>
            <p:cNvSpPr/>
            <p:nvPr/>
          </p:nvSpPr>
          <p:spPr bwMode="auto">
            <a:xfrm>
              <a:off x="6305551" y="3078163"/>
              <a:ext cx="211138" cy="153988"/>
            </a:xfrm>
            <a:custGeom>
              <a:gdLst>
                <a:gd name="T0" fmla="*/ 9 w 50"/>
                <a:gd name="T1" fmla="*/ 36 h 36"/>
                <a:gd name="T2" fmla="*/ 1 w 50"/>
                <a:gd name="T3" fmla="*/ 34 h 36"/>
                <a:gd name="T4" fmla="*/ 1 w 50"/>
                <a:gd name="T5" fmla="*/ 30 h 36"/>
                <a:gd name="T6" fmla="*/ 4 w 50"/>
                <a:gd name="T7" fmla="*/ 30 h 36"/>
                <a:gd name="T8" fmla="*/ 26 w 50"/>
                <a:gd name="T9" fmla="*/ 27 h 36"/>
                <a:gd name="T10" fmla="*/ 46 w 50"/>
                <a:gd name="T11" fmla="*/ 2 h 36"/>
                <a:gd name="T12" fmla="*/ 48 w 50"/>
                <a:gd name="T13" fmla="*/ 0 h 36"/>
                <a:gd name="T14" fmla="*/ 50 w 50"/>
                <a:gd name="T15" fmla="*/ 3 h 36"/>
                <a:gd name="T16" fmla="*/ 28 w 50"/>
                <a:gd name="T17" fmla="*/ 32 h 36"/>
                <a:gd name="T18" fmla="*/ 9 w 50"/>
                <a:gd name="T19" fmla="*/ 36 h 3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6">
                  <a:moveTo>
                    <a:pt x="9" y="36"/>
                  </a:moveTo>
                  <a:cubicBezTo>
                    <a:pt x="6" y="36"/>
                    <a:pt x="3" y="36"/>
                    <a:pt x="1" y="34"/>
                  </a:cubicBezTo>
                  <a:cubicBezTo>
                    <a:pt x="0" y="33"/>
                    <a:pt x="0" y="31"/>
                    <a:pt x="1" y="30"/>
                  </a:cubicBezTo>
                  <a:cubicBezTo>
                    <a:pt x="1" y="29"/>
                    <a:pt x="3" y="29"/>
                    <a:pt x="4" y="30"/>
                  </a:cubicBezTo>
                  <a:cubicBezTo>
                    <a:pt x="8" y="33"/>
                    <a:pt x="20" y="30"/>
                    <a:pt x="26" y="27"/>
                  </a:cubicBezTo>
                  <a:cubicBezTo>
                    <a:pt x="35" y="23"/>
                    <a:pt x="45" y="12"/>
                    <a:pt x="46" y="2"/>
                  </a:cubicBezTo>
                  <a:cubicBezTo>
                    <a:pt x="46" y="1"/>
                    <a:pt x="47" y="0"/>
                    <a:pt x="48" y="0"/>
                  </a:cubicBezTo>
                  <a:cubicBezTo>
                    <a:pt x="49" y="0"/>
                    <a:pt x="50" y="1"/>
                    <a:pt x="50" y="3"/>
                  </a:cubicBezTo>
                  <a:cubicBezTo>
                    <a:pt x="50" y="15"/>
                    <a:pt x="38" y="26"/>
                    <a:pt x="28" y="32"/>
                  </a:cubicBezTo>
                  <a:cubicBezTo>
                    <a:pt x="24" y="33"/>
                    <a:pt x="16" y="36"/>
                    <a:pt x="9"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4"/>
            <p:cNvSpPr/>
            <p:nvPr/>
          </p:nvSpPr>
          <p:spPr bwMode="auto">
            <a:xfrm>
              <a:off x="6445251" y="3163888"/>
              <a:ext cx="136525" cy="111125"/>
            </a:xfrm>
            <a:custGeom>
              <a:gdLst>
                <a:gd name="T0" fmla="*/ 29 w 32"/>
                <a:gd name="T1" fmla="*/ 26 h 26"/>
                <a:gd name="T2" fmla="*/ 27 w 32"/>
                <a:gd name="T3" fmla="*/ 24 h 26"/>
                <a:gd name="T4" fmla="*/ 25 w 32"/>
                <a:gd name="T5" fmla="*/ 19 h 26"/>
                <a:gd name="T6" fmla="*/ 19 w 32"/>
                <a:gd name="T7" fmla="*/ 9 h 26"/>
                <a:gd name="T8" fmla="*/ 4 w 32"/>
                <a:gd name="T9" fmla="*/ 7 h 26"/>
                <a:gd name="T10" fmla="*/ 1 w 32"/>
                <a:gd name="T11" fmla="*/ 5 h 26"/>
                <a:gd name="T12" fmla="*/ 2 w 32"/>
                <a:gd name="T13" fmla="*/ 2 h 26"/>
                <a:gd name="T14" fmla="*/ 22 w 32"/>
                <a:gd name="T15" fmla="*/ 6 h 26"/>
                <a:gd name="T16" fmla="*/ 30 w 32"/>
                <a:gd name="T17" fmla="*/ 18 h 26"/>
                <a:gd name="T18" fmla="*/ 32 w 32"/>
                <a:gd name="T19" fmla="*/ 22 h 26"/>
                <a:gd name="T20" fmla="*/ 30 w 32"/>
                <a:gd name="T21" fmla="*/ 26 h 26"/>
                <a:gd name="T22" fmla="*/ 29 w 32"/>
                <a:gd name="T23" fmla="*/ 26 h 2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26">
                  <a:moveTo>
                    <a:pt x="29" y="26"/>
                  </a:moveTo>
                  <a:cubicBezTo>
                    <a:pt x="28" y="26"/>
                    <a:pt x="28" y="25"/>
                    <a:pt x="27" y="24"/>
                  </a:cubicBezTo>
                  <a:cubicBezTo>
                    <a:pt x="26" y="23"/>
                    <a:pt x="26" y="21"/>
                    <a:pt x="25" y="19"/>
                  </a:cubicBezTo>
                  <a:cubicBezTo>
                    <a:pt x="24" y="15"/>
                    <a:pt x="23" y="12"/>
                    <a:pt x="19" y="9"/>
                  </a:cubicBezTo>
                  <a:cubicBezTo>
                    <a:pt x="14" y="6"/>
                    <a:pt x="9" y="5"/>
                    <a:pt x="4" y="7"/>
                  </a:cubicBezTo>
                  <a:cubicBezTo>
                    <a:pt x="3" y="7"/>
                    <a:pt x="1" y="6"/>
                    <a:pt x="1" y="5"/>
                  </a:cubicBezTo>
                  <a:cubicBezTo>
                    <a:pt x="0" y="4"/>
                    <a:pt x="1" y="3"/>
                    <a:pt x="2" y="2"/>
                  </a:cubicBezTo>
                  <a:cubicBezTo>
                    <a:pt x="9" y="0"/>
                    <a:pt x="15" y="1"/>
                    <a:pt x="22" y="6"/>
                  </a:cubicBezTo>
                  <a:cubicBezTo>
                    <a:pt x="27" y="9"/>
                    <a:pt x="28" y="13"/>
                    <a:pt x="30" y="18"/>
                  </a:cubicBezTo>
                  <a:cubicBezTo>
                    <a:pt x="30" y="19"/>
                    <a:pt x="31" y="21"/>
                    <a:pt x="32" y="22"/>
                  </a:cubicBezTo>
                  <a:cubicBezTo>
                    <a:pt x="32" y="24"/>
                    <a:pt x="31" y="25"/>
                    <a:pt x="30" y="26"/>
                  </a:cubicBezTo>
                  <a:cubicBezTo>
                    <a:pt x="30" y="26"/>
                    <a:pt x="30" y="26"/>
                    <a:pt x="29"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5"/>
            <p:cNvSpPr/>
            <p:nvPr/>
          </p:nvSpPr>
          <p:spPr bwMode="auto">
            <a:xfrm>
              <a:off x="6384926" y="3265488"/>
              <a:ext cx="187325" cy="98425"/>
            </a:xfrm>
            <a:custGeom>
              <a:gdLst>
                <a:gd name="T0" fmla="*/ 36 w 44"/>
                <a:gd name="T1" fmla="*/ 23 h 23"/>
                <a:gd name="T2" fmla="*/ 18 w 44"/>
                <a:gd name="T3" fmla="*/ 20 h 23"/>
                <a:gd name="T4" fmla="*/ 1 w 44"/>
                <a:gd name="T5" fmla="*/ 2 h 23"/>
                <a:gd name="T6" fmla="*/ 3 w 44"/>
                <a:gd name="T7" fmla="*/ 0 h 23"/>
                <a:gd name="T8" fmla="*/ 6 w 44"/>
                <a:gd name="T9" fmla="*/ 3 h 23"/>
                <a:gd name="T10" fmla="*/ 19 w 44"/>
                <a:gd name="T11" fmla="*/ 15 h 23"/>
                <a:gd name="T12" fmla="*/ 40 w 44"/>
                <a:gd name="T13" fmla="*/ 17 h 23"/>
                <a:gd name="T14" fmla="*/ 43 w 44"/>
                <a:gd name="T15" fmla="*/ 17 h 23"/>
                <a:gd name="T16" fmla="*/ 43 w 44"/>
                <a:gd name="T17" fmla="*/ 21 h 23"/>
                <a:gd name="T18" fmla="*/ 36 w 44"/>
                <a:gd name="T19" fmla="*/ 23 h 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3">
                  <a:moveTo>
                    <a:pt x="36" y="23"/>
                  </a:moveTo>
                  <a:cubicBezTo>
                    <a:pt x="29" y="23"/>
                    <a:pt x="18" y="20"/>
                    <a:pt x="18" y="20"/>
                  </a:cubicBezTo>
                  <a:cubicBezTo>
                    <a:pt x="11" y="18"/>
                    <a:pt x="0" y="12"/>
                    <a:pt x="1" y="2"/>
                  </a:cubicBezTo>
                  <a:cubicBezTo>
                    <a:pt x="1" y="1"/>
                    <a:pt x="2" y="0"/>
                    <a:pt x="3" y="0"/>
                  </a:cubicBezTo>
                  <a:cubicBezTo>
                    <a:pt x="5" y="0"/>
                    <a:pt x="6" y="2"/>
                    <a:pt x="6" y="3"/>
                  </a:cubicBezTo>
                  <a:cubicBezTo>
                    <a:pt x="5" y="8"/>
                    <a:pt x="13" y="14"/>
                    <a:pt x="19" y="15"/>
                  </a:cubicBezTo>
                  <a:cubicBezTo>
                    <a:pt x="23" y="17"/>
                    <a:pt x="38" y="19"/>
                    <a:pt x="40" y="17"/>
                  </a:cubicBezTo>
                  <a:cubicBezTo>
                    <a:pt x="41" y="17"/>
                    <a:pt x="43" y="17"/>
                    <a:pt x="43" y="17"/>
                  </a:cubicBezTo>
                  <a:cubicBezTo>
                    <a:pt x="44" y="18"/>
                    <a:pt x="44" y="20"/>
                    <a:pt x="43" y="21"/>
                  </a:cubicBezTo>
                  <a:cubicBezTo>
                    <a:pt x="42" y="22"/>
                    <a:pt x="40" y="23"/>
                    <a:pt x="36"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6"/>
            <p:cNvSpPr/>
            <p:nvPr/>
          </p:nvSpPr>
          <p:spPr bwMode="auto">
            <a:xfrm>
              <a:off x="5880101" y="3035300"/>
              <a:ext cx="127000" cy="149225"/>
            </a:xfrm>
            <a:custGeom>
              <a:gdLst>
                <a:gd name="T0" fmla="*/ 25 w 30"/>
                <a:gd name="T1" fmla="*/ 35 h 35"/>
                <a:gd name="T2" fmla="*/ 9 w 30"/>
                <a:gd name="T3" fmla="*/ 26 h 35"/>
                <a:gd name="T4" fmla="*/ 0 w 30"/>
                <a:gd name="T5" fmla="*/ 3 h 35"/>
                <a:gd name="T6" fmla="*/ 3 w 30"/>
                <a:gd name="T7" fmla="*/ 1 h 35"/>
                <a:gd name="T8" fmla="*/ 5 w 30"/>
                <a:gd name="T9" fmla="*/ 3 h 35"/>
                <a:gd name="T10" fmla="*/ 12 w 30"/>
                <a:gd name="T11" fmla="*/ 23 h 35"/>
                <a:gd name="T12" fmla="*/ 26 w 30"/>
                <a:gd name="T13" fmla="*/ 30 h 35"/>
                <a:gd name="T14" fmla="*/ 29 w 30"/>
                <a:gd name="T15" fmla="*/ 31 h 35"/>
                <a:gd name="T16" fmla="*/ 28 w 30"/>
                <a:gd name="T17" fmla="*/ 34 h 35"/>
                <a:gd name="T18" fmla="*/ 25 w 30"/>
                <a:gd name="T19" fmla="*/ 35 h 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5" y="35"/>
                  </a:moveTo>
                  <a:cubicBezTo>
                    <a:pt x="19" y="35"/>
                    <a:pt x="12" y="29"/>
                    <a:pt x="9" y="26"/>
                  </a:cubicBezTo>
                  <a:cubicBezTo>
                    <a:pt x="3" y="21"/>
                    <a:pt x="0" y="12"/>
                    <a:pt x="0" y="3"/>
                  </a:cubicBezTo>
                  <a:cubicBezTo>
                    <a:pt x="0" y="1"/>
                    <a:pt x="1" y="0"/>
                    <a:pt x="3" y="1"/>
                  </a:cubicBezTo>
                  <a:cubicBezTo>
                    <a:pt x="4" y="1"/>
                    <a:pt x="5" y="2"/>
                    <a:pt x="5" y="3"/>
                  </a:cubicBezTo>
                  <a:cubicBezTo>
                    <a:pt x="5" y="11"/>
                    <a:pt x="7" y="18"/>
                    <a:pt x="12" y="23"/>
                  </a:cubicBezTo>
                  <a:cubicBezTo>
                    <a:pt x="17" y="27"/>
                    <a:pt x="23" y="31"/>
                    <a:pt x="26" y="30"/>
                  </a:cubicBezTo>
                  <a:cubicBezTo>
                    <a:pt x="27" y="29"/>
                    <a:pt x="29" y="30"/>
                    <a:pt x="29" y="31"/>
                  </a:cubicBezTo>
                  <a:cubicBezTo>
                    <a:pt x="30" y="32"/>
                    <a:pt x="29" y="33"/>
                    <a:pt x="28" y="34"/>
                  </a:cubicBezTo>
                  <a:cubicBezTo>
                    <a:pt x="27" y="35"/>
                    <a:pt x="26" y="35"/>
                    <a:pt x="25"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 name="组合 2"/>
          <p:cNvGrpSpPr/>
          <p:nvPr/>
        </p:nvGrpSpPr>
        <p:grpSpPr>
          <a:xfrm>
            <a:off x="8060720" y="1833471"/>
            <a:ext cx="3487462" cy="1272139"/>
            <a:chOff x="8060720" y="1833471"/>
            <a:chExt cx="3487462" cy="1272139"/>
          </a:xfrm>
        </p:grpSpPr>
        <p:sp>
          <p:nvSpPr>
            <p:cNvPr id="44" name="文本框 43"/>
            <p:cNvSpPr txBox="1"/>
            <p:nvPr/>
          </p:nvSpPr>
          <p:spPr>
            <a:xfrm>
              <a:off x="8060720" y="2274613"/>
              <a:ext cx="3487462" cy="830997"/>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45" name="文本框 2"/>
            <p:cNvSpPr txBox="1"/>
            <p:nvPr/>
          </p:nvSpPr>
          <p:spPr>
            <a:xfrm>
              <a:off x="8060720" y="1833471"/>
              <a:ext cx="1409446"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grpSp>
        <p:nvGrpSpPr>
          <p:cNvPr id="12" name="组合 11"/>
          <p:cNvGrpSpPr/>
          <p:nvPr/>
        </p:nvGrpSpPr>
        <p:grpSpPr>
          <a:xfrm>
            <a:off x="8060720" y="4323794"/>
            <a:ext cx="3487462" cy="1272139"/>
            <a:chOff x="8060720" y="4323794"/>
            <a:chExt cx="3487462" cy="1272139"/>
          </a:xfrm>
        </p:grpSpPr>
        <p:sp>
          <p:nvSpPr>
            <p:cNvPr id="46" name="文本框 45"/>
            <p:cNvSpPr txBox="1"/>
            <p:nvPr/>
          </p:nvSpPr>
          <p:spPr>
            <a:xfrm>
              <a:off x="8060720" y="4764936"/>
              <a:ext cx="3487462" cy="830997"/>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47" name="文本框 2"/>
            <p:cNvSpPr txBox="1"/>
            <p:nvPr/>
          </p:nvSpPr>
          <p:spPr>
            <a:xfrm>
              <a:off x="8060720" y="4323794"/>
              <a:ext cx="1409446"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grpSp>
        <p:nvGrpSpPr>
          <p:cNvPr id="17" name="组合 16"/>
          <p:cNvGrpSpPr/>
          <p:nvPr/>
        </p:nvGrpSpPr>
        <p:grpSpPr>
          <a:xfrm>
            <a:off x="767007" y="1833471"/>
            <a:ext cx="3487462" cy="1228665"/>
            <a:chOff x="767007" y="1833471"/>
            <a:chExt cx="3487462" cy="1228665"/>
          </a:xfrm>
        </p:grpSpPr>
        <p:sp>
          <p:nvSpPr>
            <p:cNvPr id="48" name="文本框 47"/>
            <p:cNvSpPr txBox="1"/>
            <p:nvPr/>
          </p:nvSpPr>
          <p:spPr>
            <a:xfrm>
              <a:off x="767007" y="2274613"/>
              <a:ext cx="3487462" cy="787523"/>
            </a:xfrm>
            <a:prstGeom prst="rect">
              <a:avLst/>
            </a:prstGeom>
            <a:noFill/>
          </p:spPr>
          <p:txBody>
            <a:bodyPr wrap="square" rtlCol="0">
              <a:spAutoFit/>
            </a:bodyPr>
            <a:lstStyle/>
            <a:p>
              <a:pPr algn="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49" name="文本框 2"/>
            <p:cNvSpPr txBox="1"/>
            <p:nvPr/>
          </p:nvSpPr>
          <p:spPr>
            <a:xfrm>
              <a:off x="2845023" y="1833471"/>
              <a:ext cx="1409446" cy="461665"/>
            </a:xfrm>
            <a:prstGeom prst="rect">
              <a:avLst/>
            </a:prstGeom>
            <a:noFill/>
          </p:spPr>
          <p:txBody>
            <a:bodyPr wrap="square" rtlCol="0">
              <a:spAutoFit/>
            </a:bodyPr>
            <a:lstStyle/>
            <a:p>
              <a:pPr algn="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grpSp>
        <p:nvGrpSpPr>
          <p:cNvPr id="16" name="组合 15"/>
          <p:cNvGrpSpPr/>
          <p:nvPr/>
        </p:nvGrpSpPr>
        <p:grpSpPr>
          <a:xfrm>
            <a:off x="767007" y="4323794"/>
            <a:ext cx="3487462" cy="1228665"/>
            <a:chOff x="767007" y="4323794"/>
            <a:chExt cx="3487462" cy="1228665"/>
          </a:xfrm>
        </p:grpSpPr>
        <p:sp>
          <p:nvSpPr>
            <p:cNvPr id="50" name="文本框 49"/>
            <p:cNvSpPr txBox="1"/>
            <p:nvPr/>
          </p:nvSpPr>
          <p:spPr>
            <a:xfrm>
              <a:off x="767007" y="4764936"/>
              <a:ext cx="3487462" cy="787523"/>
            </a:xfrm>
            <a:prstGeom prst="rect">
              <a:avLst/>
            </a:prstGeom>
            <a:noFill/>
          </p:spPr>
          <p:txBody>
            <a:bodyPr wrap="square" rtlCol="0">
              <a:spAutoFit/>
            </a:bodyPr>
            <a:lstStyle/>
            <a:p>
              <a:pPr algn="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51" name="文本框 2"/>
            <p:cNvSpPr txBox="1"/>
            <p:nvPr/>
          </p:nvSpPr>
          <p:spPr>
            <a:xfrm>
              <a:off x="2845023" y="4323794"/>
              <a:ext cx="1409446" cy="461665"/>
            </a:xfrm>
            <a:prstGeom prst="rect">
              <a:avLst/>
            </a:prstGeom>
            <a:noFill/>
          </p:spPr>
          <p:txBody>
            <a:bodyPr wrap="square" rtlCol="0">
              <a:spAutoFit/>
            </a:bodyPr>
            <a:lstStyle/>
            <a:p>
              <a:pPr algn="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6"/>
                                        </p:tgtEl>
                                        <p:attrNameLst>
                                          <p:attrName>ppt_y</p:attrName>
                                        </p:attrNameLst>
                                      </p:cBhvr>
                                      <p:tavLst>
                                        <p:tav tm="0">
                                          <p:val>
                                            <p:strVal val="#ppt_y"/>
                                          </p:val>
                                        </p:tav>
                                        <p:tav tm="100000">
                                          <p:val>
                                            <p:strVal val="#ppt_y"/>
                                          </p:val>
                                        </p:tav>
                                      </p:tavLst>
                                    </p:anim>
                                    <p:anim calcmode="lin" valueType="num">
                                      <p:cBhvr>
                                        <p:cTn id="14"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6"/>
                                        </p:tgtEl>
                                      </p:cBhvr>
                                    </p:animEffect>
                                  </p:childTnLst>
                                </p:cTn>
                              </p:par>
                              <p:par>
                                <p:cTn id="17" presetID="22" presetClass="entr" presetSubtype="8" fill="hold" nodeType="withEffect">
                                  <p:stCondLst>
                                    <p:cond delay="100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par>
                                <p:cTn id="20" presetID="42" presetClass="entr" presetSubtype="0" fill="hold" nodeType="withEffect">
                                  <p:stCondLst>
                                    <p:cond delay="125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75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225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275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32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grpSp>
        <p:nvGrpSpPr>
          <p:cNvPr id="16" name="组合 15"/>
          <p:cNvGrpSpPr/>
          <p:nvPr/>
        </p:nvGrpSpPr>
        <p:grpSpPr>
          <a:xfrm>
            <a:off x="0" y="6526138"/>
            <a:ext cx="12198350" cy="333450"/>
            <a:chOff x="0" y="6526138"/>
            <a:chExt cx="12198350" cy="333450"/>
          </a:xfrm>
        </p:grpSpPr>
        <p:sp>
          <p:nvSpPr>
            <p:cNvPr id="18" name="矩形 17"/>
            <p:cNvSpPr/>
            <p:nvPr/>
          </p:nvSpPr>
          <p:spPr>
            <a:xfrm>
              <a:off x="0" y="6526138"/>
              <a:ext cx="7323311" cy="33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875039" y="6526138"/>
              <a:ext cx="7323311" cy="33345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2"/>
          <p:cNvSpPr txBox="1"/>
          <p:nvPr/>
        </p:nvSpPr>
        <p:spPr>
          <a:xfrm>
            <a:off x="1541858" y="170270"/>
            <a:ext cx="3333181" cy="646331"/>
          </a:xfrm>
          <a:prstGeom prst="rect">
            <a:avLst/>
          </a:prstGeom>
          <a:noFill/>
        </p:spPr>
        <p:txBody>
          <a:bodyPr wrap="square" rtlCol="0">
            <a:spAutoFit/>
          </a:bodyPr>
          <a:lstStyle/>
          <a:p>
            <a:pPr algn="ctr"/>
            <a:r>
              <a:rPr lang="zh-CN" altLang="en-US" sz="3600" b="1">
                <a:solidFill>
                  <a:srgbClr val="005DA2"/>
                </a:solidFill>
                <a:latin typeface="微软雅黑" panose="020b0503020204020204" pitchFamily="34" charset="-122"/>
                <a:ea typeface="微软雅黑" panose="020b0503020204020204" pitchFamily="34" charset="-122"/>
              </a:rPr>
              <a:t>参考书籍</a:t>
            </a:r>
          </a:p>
        </p:txBody>
      </p:sp>
      <p:cxnSp>
        <p:nvCxnSpPr>
          <p:cNvPr id="21" name="直接连接符 20"/>
          <p:cNvCxnSpPr/>
          <p:nvPr/>
        </p:nvCxnSpPr>
        <p:spPr>
          <a:xfrm>
            <a:off x="0" y="897265"/>
            <a:ext cx="1219835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66" y="-13642"/>
            <a:ext cx="1366612" cy="964903"/>
          </a:xfrm>
          <a:prstGeom prst="rect">
            <a:avLst/>
          </a:prstGeom>
        </p:spPr>
      </p:pic>
      <p:pic>
        <p:nvPicPr>
          <p:cNvPr id="12072" name="图片 12071"/>
          <p:cNvPicPr>
            <a:picLocks noChangeAspect="1"/>
          </p:cNvPicPr>
          <p:nvPr/>
        </p:nvPicPr>
        <p:blipFill>
          <a:blip r:embed="rId4">
            <a:extLst>
              <a:ext uri="{28A0092B-C50C-407E-A947-70E740481C1C}">
                <a14:useLocalDpi xmlns:a14="http://schemas.microsoft.com/office/drawing/2010/main" val="0"/>
              </a:ext>
            </a:extLst>
          </a:blip>
          <a:srcRect l="18508" t="17457" r="19557" b="14309"/>
          <a:stretch>
            <a:fillRect/>
          </a:stretch>
        </p:blipFill>
        <p:spPr>
          <a:xfrm>
            <a:off x="6412458" y="1557586"/>
            <a:ext cx="4248472" cy="4680520"/>
          </a:xfrm>
          <a:prstGeom prst="rect">
            <a:avLst/>
          </a:prstGeom>
        </p:spPr>
      </p:pic>
      <p:grpSp>
        <p:nvGrpSpPr>
          <p:cNvPr id="2" name="组合 1"/>
          <p:cNvGrpSpPr/>
          <p:nvPr/>
        </p:nvGrpSpPr>
        <p:grpSpPr>
          <a:xfrm>
            <a:off x="1037072" y="4613279"/>
            <a:ext cx="5402947" cy="787523"/>
            <a:chOff x="1037072" y="4613279"/>
            <a:chExt cx="5402947" cy="787523"/>
          </a:xfrm>
        </p:grpSpPr>
        <p:sp>
          <p:nvSpPr>
            <p:cNvPr id="9" name="文本框 8"/>
            <p:cNvSpPr txBox="1"/>
            <p:nvPr/>
          </p:nvSpPr>
          <p:spPr>
            <a:xfrm>
              <a:off x="1037072" y="4613279"/>
              <a:ext cx="3872308" cy="787523"/>
            </a:xfrm>
            <a:prstGeom prst="rect">
              <a:avLst/>
            </a:prstGeom>
            <a:noFill/>
          </p:spPr>
          <p:txBody>
            <a:bodyPr wrap="square" rtlCol="0">
              <a:spAutoFit/>
            </a:bodyPr>
            <a:lstStyle/>
            <a:p>
              <a:pPr algn="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0" name="文本框 2"/>
            <p:cNvSpPr txBox="1"/>
            <p:nvPr/>
          </p:nvSpPr>
          <p:spPr>
            <a:xfrm>
              <a:off x="4875039" y="4797946"/>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grpSp>
        <p:nvGrpSpPr>
          <p:cNvPr id="3" name="组合 2"/>
          <p:cNvGrpSpPr/>
          <p:nvPr/>
        </p:nvGrpSpPr>
        <p:grpSpPr>
          <a:xfrm>
            <a:off x="1746423" y="3558448"/>
            <a:ext cx="5402947" cy="787523"/>
            <a:chOff x="1746423" y="3558448"/>
            <a:chExt cx="5402947" cy="787523"/>
          </a:xfrm>
        </p:grpSpPr>
        <p:sp>
          <p:nvSpPr>
            <p:cNvPr id="11" name="文本框 10"/>
            <p:cNvSpPr txBox="1"/>
            <p:nvPr/>
          </p:nvSpPr>
          <p:spPr>
            <a:xfrm>
              <a:off x="1746423" y="3558448"/>
              <a:ext cx="3872308" cy="787523"/>
            </a:xfrm>
            <a:prstGeom prst="rect">
              <a:avLst/>
            </a:prstGeom>
            <a:noFill/>
          </p:spPr>
          <p:txBody>
            <a:bodyPr wrap="square" rtlCol="0">
              <a:spAutoFit/>
            </a:bodyPr>
            <a:lstStyle/>
            <a:p>
              <a:pPr algn="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2" name="文本框 2"/>
            <p:cNvSpPr txBox="1"/>
            <p:nvPr/>
          </p:nvSpPr>
          <p:spPr>
            <a:xfrm>
              <a:off x="5584390" y="3743115"/>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grpSp>
        <p:nvGrpSpPr>
          <p:cNvPr id="4" name="组合 3"/>
          <p:cNvGrpSpPr/>
          <p:nvPr/>
        </p:nvGrpSpPr>
        <p:grpSpPr>
          <a:xfrm>
            <a:off x="2405224" y="2603694"/>
            <a:ext cx="5402947" cy="787523"/>
            <a:chOff x="2405224" y="2603694"/>
            <a:chExt cx="5402947" cy="787523"/>
          </a:xfrm>
        </p:grpSpPr>
        <p:sp>
          <p:nvSpPr>
            <p:cNvPr id="13" name="文本框 12"/>
            <p:cNvSpPr txBox="1"/>
            <p:nvPr/>
          </p:nvSpPr>
          <p:spPr>
            <a:xfrm>
              <a:off x="2405224" y="2603694"/>
              <a:ext cx="3872308" cy="787523"/>
            </a:xfrm>
            <a:prstGeom prst="rect">
              <a:avLst/>
            </a:prstGeom>
            <a:noFill/>
          </p:spPr>
          <p:txBody>
            <a:bodyPr wrap="square" rtlCol="0">
              <a:spAutoFit/>
            </a:bodyPr>
            <a:lstStyle/>
            <a:p>
              <a:pPr algn="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4" name="文本框 2"/>
            <p:cNvSpPr txBox="1"/>
            <p:nvPr/>
          </p:nvSpPr>
          <p:spPr>
            <a:xfrm>
              <a:off x="6243191" y="2788361"/>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grpSp>
        <p:nvGrpSpPr>
          <p:cNvPr id="5" name="组合 4"/>
          <p:cNvGrpSpPr/>
          <p:nvPr/>
        </p:nvGrpSpPr>
        <p:grpSpPr>
          <a:xfrm>
            <a:off x="2977851" y="1667628"/>
            <a:ext cx="5402947" cy="787523"/>
            <a:chOff x="2977851" y="1667628"/>
            <a:chExt cx="5402947" cy="787523"/>
          </a:xfrm>
        </p:grpSpPr>
        <p:sp>
          <p:nvSpPr>
            <p:cNvPr id="15" name="文本框 14"/>
            <p:cNvSpPr txBox="1"/>
            <p:nvPr/>
          </p:nvSpPr>
          <p:spPr>
            <a:xfrm>
              <a:off x="2977851" y="1667628"/>
              <a:ext cx="3872308" cy="787523"/>
            </a:xfrm>
            <a:prstGeom prst="rect">
              <a:avLst/>
            </a:prstGeom>
            <a:noFill/>
          </p:spPr>
          <p:txBody>
            <a:bodyPr wrap="square" rtlCol="0">
              <a:spAutoFit/>
            </a:bodyPr>
            <a:lstStyle/>
            <a:p>
              <a:pPr algn="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a:t>
              </a:r>
            </a:p>
          </p:txBody>
        </p:sp>
        <p:sp>
          <p:nvSpPr>
            <p:cNvPr id="17" name="文本框 2"/>
            <p:cNvSpPr txBox="1"/>
            <p:nvPr/>
          </p:nvSpPr>
          <p:spPr>
            <a:xfrm>
              <a:off x="6815818" y="1852295"/>
              <a:ext cx="1564980" cy="461665"/>
            </a:xfrm>
            <a:prstGeom prst="rect">
              <a:avLst/>
            </a:prstGeom>
            <a:noFill/>
          </p:spPr>
          <p:txBody>
            <a:bodyPr wrap="square" rtlCol="0">
              <a:spAutoFit/>
            </a:bodyPr>
            <a:lstStyle/>
            <a:p>
              <a:pPr algn="ctr"/>
              <a:r>
                <a:rPr lang="zh-CN" altLang="en-US" b="1">
                  <a:solidFill>
                    <a:srgbClr val="005DA2"/>
                  </a:solidFill>
                  <a:latin typeface="微软雅黑" panose="020b0503020204020204" pitchFamily="34" charset="-122"/>
                  <a:ea typeface="微软雅黑" panose="020b0503020204020204" pitchFamily="34" charset="-122"/>
                </a:rPr>
                <a:t>添加标题</a:t>
              </a:r>
            </a:p>
          </p:txBody>
        </p:sp>
      </p:gr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0"/>
                                        </p:tgtEl>
                                        <p:attrNameLst>
                                          <p:attrName>ppt_y</p:attrName>
                                        </p:attrNameLst>
                                      </p:cBhvr>
                                      <p:tavLst>
                                        <p:tav tm="0">
                                          <p:val>
                                            <p:strVal val="#ppt_y"/>
                                          </p:val>
                                        </p:tav>
                                        <p:tav tm="100000">
                                          <p:val>
                                            <p:strVal val="#ppt_y"/>
                                          </p:val>
                                        </p:tav>
                                      </p:tavLst>
                                    </p:anim>
                                    <p:anim calcmode="lin" valueType="num">
                                      <p:cBhvr>
                                        <p:cTn id="14"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0"/>
                                        </p:tgtEl>
                                      </p:cBhvr>
                                    </p:animEffect>
                                  </p:childTnLst>
                                </p:cTn>
                              </p:par>
                              <p:par>
                                <p:cTn id="17" presetID="22" presetClass="entr" presetSubtype="8" fill="hold" nodeType="withEffect">
                                  <p:stCondLst>
                                    <p:cond delay="100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par>
                                <p:cTn id="20" presetID="22" presetClass="entr" presetSubtype="4" fill="hold" nodeType="withEffect">
                                  <p:stCondLst>
                                    <p:cond delay="1500"/>
                                  </p:stCondLst>
                                  <p:childTnLst>
                                    <p:set>
                                      <p:cBhvr>
                                        <p:cTn id="21" dur="1" fill="hold">
                                          <p:stCondLst>
                                            <p:cond delay="0"/>
                                          </p:stCondLst>
                                        </p:cTn>
                                        <p:tgtEl>
                                          <p:spTgt spid="12072"/>
                                        </p:tgtEl>
                                        <p:attrNameLst>
                                          <p:attrName>style.visibility</p:attrName>
                                        </p:attrNameLst>
                                      </p:cBhvr>
                                      <p:to>
                                        <p:strVal val="visible"/>
                                      </p:to>
                                    </p:set>
                                    <p:animEffect transition="in" filter="wipe(down)">
                                      <p:cBhvr>
                                        <p:cTn id="22" dur="500"/>
                                        <p:tgtEl>
                                          <p:spTgt spid="12072"/>
                                        </p:tgtEl>
                                      </p:cBhvr>
                                    </p:animEffect>
                                  </p:childTnLst>
                                </p:cTn>
                              </p:par>
                              <p:par>
                                <p:cTn id="23" presetID="42" presetClass="entr" presetSubtype="0" fill="hold" nodeType="withEffect">
                                  <p:stCondLst>
                                    <p:cond delay="175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225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1000"/>
                                        <p:tgtEl>
                                          <p:spTgt spid="3"/>
                                        </p:tgtEl>
                                      </p:cBhvr>
                                    </p:animEffect>
                                    <p:anim calcmode="lin" valueType="num">
                                      <p:cBhvr>
                                        <p:cTn id="31" dur="1000" fill="hold"/>
                                        <p:tgtEl>
                                          <p:spTgt spid="3"/>
                                        </p:tgtEl>
                                        <p:attrNameLst>
                                          <p:attrName>ppt_x</p:attrName>
                                        </p:attrNameLst>
                                      </p:cBhvr>
                                      <p:tavLst>
                                        <p:tav tm="0">
                                          <p:val>
                                            <p:strVal val="#ppt_x"/>
                                          </p:val>
                                        </p:tav>
                                        <p:tav tm="100000">
                                          <p:val>
                                            <p:strVal val="#ppt_x"/>
                                          </p:val>
                                        </p:tav>
                                      </p:tavLst>
                                    </p:anim>
                                    <p:anim calcmode="lin" valueType="num">
                                      <p:cBhvr>
                                        <p:cTn id="32" dur="1000" fill="hold"/>
                                        <p:tgtEl>
                                          <p:spTgt spid="3"/>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275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325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000"/>
                                        <p:tgtEl>
                                          <p:spTgt spid="5"/>
                                        </p:tgtEl>
                                      </p:cBhvr>
                                    </p:animEffect>
                                    <p:anim calcmode="lin" valueType="num">
                                      <p:cBhvr>
                                        <p:cTn id="41" dur="1000" fill="hold"/>
                                        <p:tgtEl>
                                          <p:spTgt spid="5"/>
                                        </p:tgtEl>
                                        <p:attrNameLst>
                                          <p:attrName>ppt_x</p:attrName>
                                        </p:attrNameLst>
                                      </p:cBhvr>
                                      <p:tavLst>
                                        <p:tav tm="0">
                                          <p:val>
                                            <p:strVal val="#ppt_x"/>
                                          </p:val>
                                        </p:tav>
                                        <p:tav tm="100000">
                                          <p:val>
                                            <p:strVal val="#ppt_x"/>
                                          </p:val>
                                        </p:tav>
                                      </p:tavLst>
                                    </p:anim>
                                    <p:anim calcmode="lin" valueType="num">
                                      <p:cBhvr>
                                        <p:cTn id="4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pic>
        <p:nvPicPr>
          <p:cNvPr id="93" name="图片 92"/>
          <p:cNvPicPr>
            <a:picLocks noChangeAspect="1"/>
          </p:cNvPicPr>
          <p:nvPr/>
        </p:nvPicPr>
        <p:blipFill>
          <a:blip r:embed="rId3">
            <a:extLst>
              <a:ext uri="{28A0092B-C50C-407E-A947-70E740481C1C}">
                <a14:useLocalDpi xmlns:a14="http://schemas.microsoft.com/office/drawing/2010/main" val="0"/>
              </a:ext>
            </a:extLst>
          </a:blip>
          <a:srcRect l="11153" t="12788" r="9401" b="17210"/>
          <a:stretch>
            <a:fillRect/>
          </a:stretch>
        </p:blipFill>
        <p:spPr>
          <a:xfrm>
            <a:off x="3341936" y="4295220"/>
            <a:ext cx="5514478" cy="2525400"/>
          </a:xfrm>
          <a:prstGeom prst="rect">
            <a:avLst/>
          </a:prstGeom>
        </p:spPr>
      </p:pic>
      <p:sp>
        <p:nvSpPr>
          <p:cNvPr id="94" name="TextBox 12"/>
          <p:cNvSpPr txBox="1"/>
          <p:nvPr/>
        </p:nvSpPr>
        <p:spPr>
          <a:xfrm>
            <a:off x="2579768" y="2565698"/>
            <a:ext cx="7260217" cy="923362"/>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r>
              <a:rPr lang="zh-CN" altLang="en-US" sz="5400">
                <a:solidFill>
                  <a:schemeClr val="tx2"/>
                </a:solidFill>
              </a:rPr>
              <a:t>谢谢聆听  敬请指正</a:t>
            </a:r>
          </a:p>
        </p:txBody>
      </p:sp>
      <p:sp>
        <p:nvSpPr>
          <p:cNvPr id="95" name="TextBox 17"/>
          <p:cNvSpPr txBox="1"/>
          <p:nvPr/>
        </p:nvSpPr>
        <p:spPr>
          <a:xfrm>
            <a:off x="3517555" y="2029339"/>
            <a:ext cx="5384643" cy="584775"/>
          </a:xfrm>
          <a:prstGeom prst="rect">
            <a:avLst/>
          </a:prstGeom>
          <a:noFill/>
          <a:ln>
            <a:noFill/>
          </a:ln>
          <a:effectLst/>
        </p:spPr>
        <p:txBody>
          <a:bodyPr vert="horz" wrap="square" lIns="91440" tIns="45720" rIns="91440" bIns="45720" numCol="1" anchor="ctr" anchorCtr="0" compatLnSpc="1"/>
          <a:lstStyle>
            <a:defPPr>
              <a:defRPr lang="zh-CN"/>
            </a:defPPr>
            <a:lvl1pPr indent="0" fontAlgn="base">
              <a:spcBef>
                <a:spcPct val="20000"/>
              </a:spcBef>
              <a:spcAft>
                <a:spcPct val="0"/>
              </a:spcAft>
              <a:buFontTx/>
              <a:buNone/>
              <a:defRPr sz="3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vl2pPr marL="742950" indent="-285750" eaLnBrk="0" fontAlgn="base" hangingPunct="0">
              <a:spcBef>
                <a:spcPct val="20000"/>
              </a:spcBef>
              <a:spcAft>
                <a:spcPct val="0"/>
              </a:spcAft>
              <a:buChar char="–"/>
              <a:defRPr sz="2000">
                <a:solidFill>
                  <a:schemeClr val="accent2"/>
                </a:solidFill>
                <a:ea typeface="仿宋_GB2312" panose="02010609030101010101" pitchFamily="49" charset="-122"/>
              </a:defRPr>
            </a:lvl2pPr>
            <a:lvl3pPr marL="1143000" indent="-228600" eaLnBrk="0" fontAlgn="base" hangingPunct="0">
              <a:spcBef>
                <a:spcPct val="20000"/>
              </a:spcBef>
              <a:spcAft>
                <a:spcPct val="0"/>
              </a:spcAft>
              <a:buChar char="•"/>
              <a:defRPr sz="2400">
                <a:ea typeface="宋体" panose="02010600030101010101" pitchFamily="2" charset="-122"/>
              </a:defRPr>
            </a:lvl3pPr>
            <a:lvl4pPr marL="1600200" indent="-228600" eaLnBrk="0" fontAlgn="base" hangingPunct="0">
              <a:spcBef>
                <a:spcPct val="20000"/>
              </a:spcBef>
              <a:spcAft>
                <a:spcPct val="0"/>
              </a:spcAft>
              <a:buChar char="–"/>
              <a:defRPr sz="2000">
                <a:ea typeface="宋体" panose="02010600030101010101" pitchFamily="2" charset="-122"/>
              </a:defRPr>
            </a:lvl4pPr>
            <a:lvl5pPr marL="2057400" indent="-228600" eaLnBrk="0" fontAlgn="base" hangingPunct="0">
              <a:spcBef>
                <a:spcPct val="20000"/>
              </a:spcBef>
              <a:spcAft>
                <a:spcPct val="0"/>
              </a:spcAft>
              <a:buChar char="»"/>
              <a:defRPr sz="2000">
                <a:ea typeface="宋体" panose="02010600030101010101" pitchFamily="2" charset="-122"/>
              </a:defRPr>
            </a:lvl5pPr>
            <a:lvl6pPr marL="2514600" indent="-228600" eaLnBrk="0" fontAlgn="base" hangingPunct="0">
              <a:spcBef>
                <a:spcPct val="20000"/>
              </a:spcBef>
              <a:spcAft>
                <a:spcPct val="0"/>
              </a:spcAft>
              <a:buChar char="»"/>
              <a:defRPr sz="2000">
                <a:ea typeface="宋体" panose="02010600030101010101" pitchFamily="2" charset="-122"/>
              </a:defRPr>
            </a:lvl6pPr>
            <a:lvl7pPr marL="2971800" indent="-228600" eaLnBrk="0" fontAlgn="base" hangingPunct="0">
              <a:spcBef>
                <a:spcPct val="20000"/>
              </a:spcBef>
              <a:spcAft>
                <a:spcPct val="0"/>
              </a:spcAft>
              <a:buChar char="»"/>
              <a:defRPr sz="2000">
                <a:ea typeface="宋体" panose="02010600030101010101" pitchFamily="2" charset="-122"/>
              </a:defRPr>
            </a:lvl7pPr>
            <a:lvl8pPr marL="3429000" indent="-228600" eaLnBrk="0" fontAlgn="base" hangingPunct="0">
              <a:spcBef>
                <a:spcPct val="20000"/>
              </a:spcBef>
              <a:spcAft>
                <a:spcPct val="0"/>
              </a:spcAft>
              <a:buChar char="»"/>
              <a:defRPr sz="2000">
                <a:ea typeface="宋体" panose="02010600030101010101" pitchFamily="2" charset="-122"/>
              </a:defRPr>
            </a:lvl8pPr>
            <a:lvl9pPr marL="3886200" indent="-228600" eaLnBrk="0" fontAlgn="base" hangingPunct="0">
              <a:spcBef>
                <a:spcPct val="20000"/>
              </a:spcBef>
              <a:spcAft>
                <a:spcPct val="0"/>
              </a:spcAft>
              <a:buChar char="»"/>
              <a:defRPr sz="2000">
                <a:ea typeface="宋体" panose="02010600030101010101" pitchFamily="2" charset="-122"/>
              </a:defRPr>
            </a:lvl9pPr>
          </a:lstStyle>
          <a:p>
            <a:pPr algn="ctr"/>
            <a:r>
              <a:rPr lang="zh-CN" altLang="en-US" sz="2000" b="1">
                <a:solidFill>
                  <a:schemeClr val="tx2"/>
                </a:solidFill>
              </a:rPr>
              <a:t>框架完整 思路清晰 设计精细 时尚高端</a:t>
            </a:r>
          </a:p>
        </p:txBody>
      </p:sp>
      <p:sp>
        <p:nvSpPr>
          <p:cNvPr id="96" name="矩形 95"/>
          <p:cNvSpPr/>
          <p:nvPr/>
        </p:nvSpPr>
        <p:spPr>
          <a:xfrm>
            <a:off x="3866927" y="3548257"/>
            <a:ext cx="4685898" cy="400110"/>
          </a:xfrm>
          <a:prstGeom prst="rect">
            <a:avLst/>
          </a:prstGeom>
        </p:spPr>
        <p:txBody>
          <a:bodyPr wrap="none">
            <a:spAutoFit/>
          </a:bodyPr>
          <a:lstStyle/>
          <a:p>
            <a:pPr algn="ctr"/>
            <a:r>
              <a:rPr lang="zh-CN" altLang="en-US" sz="2000">
                <a:latin typeface="微软雅黑" panose="020b0503020204020204" pitchFamily="34" charset="-122"/>
                <a:ea typeface="微软雅黑" panose="020b0503020204020204" pitchFamily="34" charset="-122"/>
              </a:rPr>
              <a:t>答辩人：</a:t>
            </a:r>
            <a:r>
              <a:rPr lang="en-US" altLang="zh-CN" sz="2000">
                <a:latin typeface="微软雅黑" panose="020b0503020204020204" pitchFamily="34" charset="-122"/>
                <a:ea typeface="微软雅黑" panose="020b0503020204020204" pitchFamily="34" charset="-122"/>
              </a:rPr>
              <a:t>XXXXX     </a:t>
            </a:r>
            <a:r>
              <a:rPr lang="zh-CN" altLang="en-US" sz="2000">
                <a:latin typeface="微软雅黑" panose="020b0503020204020204" pitchFamily="34" charset="-122"/>
                <a:ea typeface="微软雅黑" panose="020b0503020204020204" pitchFamily="34" charset="-122"/>
              </a:rPr>
              <a:t>指导老师：</a:t>
            </a:r>
            <a:r>
              <a:rPr lang="en-US" altLang="zh-CN" sz="2000">
                <a:latin typeface="微软雅黑" panose="020b0503020204020204" pitchFamily="34" charset="-122"/>
                <a:ea typeface="微软雅黑" panose="020b0503020204020204" pitchFamily="34" charset="-122"/>
              </a:rPr>
              <a:t>XXXXXX</a:t>
            </a:r>
            <a:endParaRPr lang="zh-CN" altLang="en-US" sz="2000">
              <a:latin typeface="微软雅黑" panose="020b0503020204020204" pitchFamily="34" charset="-122"/>
              <a:ea typeface="微软雅黑" panose="020b0503020204020204" pitchFamily="34" charset="-122"/>
            </a:endParaRPr>
          </a:p>
        </p:txBody>
      </p:sp>
      <p:grpSp>
        <p:nvGrpSpPr>
          <p:cNvPr id="97" name="组合 96"/>
          <p:cNvGrpSpPr/>
          <p:nvPr/>
        </p:nvGrpSpPr>
        <p:grpSpPr>
          <a:xfrm>
            <a:off x="373581" y="265191"/>
            <a:ext cx="3563818" cy="1173634"/>
            <a:chOff x="373581" y="265191"/>
            <a:chExt cx="3563818" cy="1173634"/>
          </a:xfrm>
        </p:grpSpPr>
        <p:grpSp>
          <p:nvGrpSpPr>
            <p:cNvPr id="98" name="组合 97"/>
            <p:cNvGrpSpPr/>
            <p:nvPr/>
          </p:nvGrpSpPr>
          <p:grpSpPr>
            <a:xfrm>
              <a:off x="373581" y="265191"/>
              <a:ext cx="1173634" cy="1173634"/>
              <a:chOff x="601230" y="1760778"/>
              <a:chExt cx="3638328" cy="3638328"/>
            </a:xfrm>
          </p:grpSpPr>
          <p:grpSp>
            <p:nvGrpSpPr>
              <p:cNvPr id="100" name="组合 99"/>
              <p:cNvGrpSpPr/>
              <p:nvPr/>
            </p:nvGrpSpPr>
            <p:grpSpPr>
              <a:xfrm>
                <a:off x="601230" y="1760778"/>
                <a:ext cx="3638328" cy="3638328"/>
                <a:chOff x="1827622" y="1343919"/>
                <a:chExt cx="2304000" cy="2304000"/>
              </a:xfrm>
            </p:grpSpPr>
            <p:sp>
              <p:nvSpPr>
                <p:cNvPr id="103" name="椭圆 102"/>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椭圆 100"/>
              <p:cNvSpPr/>
              <p:nvPr/>
            </p:nvSpPr>
            <p:spPr>
              <a:xfrm>
                <a:off x="1137108" y="2296656"/>
                <a:ext cx="2566572" cy="2566572"/>
              </a:xfrm>
              <a:prstGeom prst="ellipse">
                <a:avLst/>
              </a:prstGeom>
              <a:solidFill>
                <a:schemeClr val="accent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02" name="图片 10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902" y="2523887"/>
                <a:ext cx="2359516" cy="2142694"/>
              </a:xfrm>
              <a:prstGeom prst="rect">
                <a:avLst/>
              </a:prstGeom>
            </p:spPr>
          </p:pic>
        </p:grpSp>
        <p:pic>
          <p:nvPicPr>
            <p:cNvPr id="99" name="图片 98"/>
            <p:cNvPicPr>
              <a:picLocks noChangeAspect="1"/>
            </p:cNvPicPr>
            <p:nvPr/>
          </p:nvPicPr>
          <p:blipFill>
            <a:blip r:embed="rId5">
              <a:extLst>
                <a:ext uri="{28A0092B-C50C-407E-A947-70E740481C1C}">
                  <a14:useLocalDpi xmlns:a14="http://schemas.microsoft.com/office/drawing/2010/main" val="0"/>
                </a:ext>
              </a:extLst>
            </a:blip>
            <a:srcRect l="31545"/>
            <a:stretch>
              <a:fillRect/>
            </a:stretch>
          </p:blipFill>
          <p:spPr>
            <a:xfrm>
              <a:off x="1571105" y="282341"/>
              <a:ext cx="2366294" cy="1024217"/>
            </a:xfrm>
            <a:prstGeom prst="rect">
              <a:avLst/>
            </a:prstGeom>
          </p:spPr>
        </p:pic>
      </p:grpSp>
      <p:grpSp>
        <p:nvGrpSpPr>
          <p:cNvPr id="90" name="组合 89"/>
          <p:cNvGrpSpPr/>
          <p:nvPr/>
        </p:nvGrpSpPr>
        <p:grpSpPr>
          <a:xfrm>
            <a:off x="0" y="6526138"/>
            <a:ext cx="12198350" cy="333450"/>
            <a:chOff x="0" y="6526138"/>
            <a:chExt cx="12198350" cy="333450"/>
          </a:xfrm>
        </p:grpSpPr>
        <p:sp>
          <p:nvSpPr>
            <p:cNvPr id="91" name="矩形 90"/>
            <p:cNvSpPr/>
            <p:nvPr/>
          </p:nvSpPr>
          <p:spPr>
            <a:xfrm>
              <a:off x="0" y="6526138"/>
              <a:ext cx="7323311" cy="33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4875039" y="6526138"/>
              <a:ext cx="7323311" cy="33345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anim calcmode="lin" valueType="num">
                                      <p:cBhvr>
                                        <p:cTn id="8" dur="1000" fill="hold"/>
                                        <p:tgtEl>
                                          <p:spTgt spid="97"/>
                                        </p:tgtEl>
                                        <p:attrNameLst>
                                          <p:attrName>ppt_x</p:attrName>
                                        </p:attrNameLst>
                                      </p:cBhvr>
                                      <p:tavLst>
                                        <p:tav tm="0">
                                          <p:val>
                                            <p:strVal val="#ppt_x"/>
                                          </p:val>
                                        </p:tav>
                                        <p:tav tm="100000">
                                          <p:val>
                                            <p:strVal val="#ppt_x"/>
                                          </p:val>
                                        </p:tav>
                                      </p:tavLst>
                                    </p:anim>
                                    <p:anim calcmode="lin" valueType="num">
                                      <p:cBhvr>
                                        <p:cTn id="9" dur="1000" fill="hold"/>
                                        <p:tgtEl>
                                          <p:spTgt spid="97"/>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750"/>
                                  </p:stCondLst>
                                  <p:iterate type="wd">
                                    <p:tmPct val="10000"/>
                                  </p:iterate>
                                  <p:childTnLst>
                                    <p:set>
                                      <p:cBhvr>
                                        <p:cTn id="11" dur="1" fill="hold">
                                          <p:stCondLst>
                                            <p:cond delay="0"/>
                                          </p:stCondLst>
                                        </p:cTn>
                                        <p:tgtEl>
                                          <p:spTgt spid="95"/>
                                        </p:tgtEl>
                                        <p:attrNameLst>
                                          <p:attrName>style.visibility</p:attrName>
                                        </p:attrNameLst>
                                      </p:cBhvr>
                                      <p:to>
                                        <p:strVal val="visible"/>
                                      </p:to>
                                    </p:set>
                                    <p:anim calcmode="lin" valueType="num">
                                      <p:cBhvr>
                                        <p:cTn id="12" dur="500" fill="hold"/>
                                        <p:tgtEl>
                                          <p:spTgt spid="95"/>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5"/>
                                        </p:tgtEl>
                                        <p:attrNameLst>
                                          <p:attrName>ppt_y</p:attrName>
                                        </p:attrNameLst>
                                      </p:cBhvr>
                                      <p:tavLst>
                                        <p:tav tm="0">
                                          <p:val>
                                            <p:strVal val="#ppt_y"/>
                                          </p:val>
                                        </p:tav>
                                        <p:tav tm="100000">
                                          <p:val>
                                            <p:strVal val="#ppt_y"/>
                                          </p:val>
                                        </p:tav>
                                      </p:tavLst>
                                    </p:anim>
                                    <p:anim calcmode="lin" valueType="num">
                                      <p:cBhvr>
                                        <p:cTn id="14" dur="500" fill="hold"/>
                                        <p:tgtEl>
                                          <p:spTgt spid="95"/>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5"/>
                                        </p:tgtEl>
                                      </p:cBhvr>
                                    </p:animEffect>
                                  </p:childTnLst>
                                </p:cTn>
                              </p:par>
                              <p:par>
                                <p:cTn id="17" presetID="41" presetClass="entr" presetSubtype="0" fill="hold" grpId="0" nodeType="withEffect">
                                  <p:stCondLst>
                                    <p:cond delay="1250"/>
                                  </p:stCondLst>
                                  <p:iterate type="wd">
                                    <p:tmPct val="10000"/>
                                  </p:iterate>
                                  <p:childTnLst>
                                    <p:set>
                                      <p:cBhvr>
                                        <p:cTn id="18" dur="1" fill="hold">
                                          <p:stCondLst>
                                            <p:cond delay="0"/>
                                          </p:stCondLst>
                                        </p:cTn>
                                        <p:tgtEl>
                                          <p:spTgt spid="94"/>
                                        </p:tgtEl>
                                        <p:attrNameLst>
                                          <p:attrName>style.visibility</p:attrName>
                                        </p:attrNameLst>
                                      </p:cBhvr>
                                      <p:to>
                                        <p:strVal val="visible"/>
                                      </p:to>
                                    </p:set>
                                    <p:anim calcmode="lin" valueType="num">
                                      <p:cBhvr>
                                        <p:cTn id="19" dur="500" fill="hold"/>
                                        <p:tgtEl>
                                          <p:spTgt spid="9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94"/>
                                        </p:tgtEl>
                                        <p:attrNameLst>
                                          <p:attrName>ppt_y</p:attrName>
                                        </p:attrNameLst>
                                      </p:cBhvr>
                                      <p:tavLst>
                                        <p:tav tm="0">
                                          <p:val>
                                            <p:strVal val="#ppt_y"/>
                                          </p:val>
                                        </p:tav>
                                        <p:tav tm="100000">
                                          <p:val>
                                            <p:strVal val="#ppt_y"/>
                                          </p:val>
                                        </p:tav>
                                      </p:tavLst>
                                    </p:anim>
                                    <p:anim calcmode="lin" valueType="num">
                                      <p:cBhvr>
                                        <p:cTn id="21" dur="500" fill="hold"/>
                                        <p:tgtEl>
                                          <p:spTgt spid="9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9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94"/>
                                        </p:tgtEl>
                                      </p:cBhvr>
                                    </p:animEffect>
                                  </p:childTnLst>
                                </p:cTn>
                              </p:par>
                              <p:par>
                                <p:cTn id="24" presetID="41" presetClass="entr" presetSubtype="0" fill="hold" grpId="0" nodeType="withEffect">
                                  <p:stCondLst>
                                    <p:cond delay="1750"/>
                                  </p:stCondLst>
                                  <p:iterate type="wd">
                                    <p:tmPct val="10000"/>
                                  </p:iterate>
                                  <p:childTnLst>
                                    <p:set>
                                      <p:cBhvr>
                                        <p:cTn id="25" dur="1" fill="hold">
                                          <p:stCondLst>
                                            <p:cond delay="0"/>
                                          </p:stCondLst>
                                        </p:cTn>
                                        <p:tgtEl>
                                          <p:spTgt spid="96"/>
                                        </p:tgtEl>
                                        <p:attrNameLst>
                                          <p:attrName>style.visibility</p:attrName>
                                        </p:attrNameLst>
                                      </p:cBhvr>
                                      <p:to>
                                        <p:strVal val="visible"/>
                                      </p:to>
                                    </p:set>
                                    <p:anim calcmode="lin" valueType="num">
                                      <p:cBhvr>
                                        <p:cTn id="26" dur="500" fill="hold"/>
                                        <p:tgtEl>
                                          <p:spTgt spid="96"/>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96"/>
                                        </p:tgtEl>
                                        <p:attrNameLst>
                                          <p:attrName>ppt_y</p:attrName>
                                        </p:attrNameLst>
                                      </p:cBhvr>
                                      <p:tavLst>
                                        <p:tav tm="0">
                                          <p:val>
                                            <p:strVal val="#ppt_y"/>
                                          </p:val>
                                        </p:tav>
                                        <p:tav tm="100000">
                                          <p:val>
                                            <p:strVal val="#ppt_y"/>
                                          </p:val>
                                        </p:tav>
                                      </p:tavLst>
                                    </p:anim>
                                    <p:anim calcmode="lin" valueType="num">
                                      <p:cBhvr>
                                        <p:cTn id="28" dur="500" fill="hold"/>
                                        <p:tgtEl>
                                          <p:spTgt spid="96"/>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96"/>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96"/>
                                        </p:tgtEl>
                                      </p:cBhvr>
                                    </p:animEffect>
                                  </p:childTnLst>
                                </p:cTn>
                              </p:par>
                              <p:par>
                                <p:cTn id="31" presetID="42" presetClass="entr" presetSubtype="0" fill="hold" nodeType="withEffect">
                                  <p:stCondLst>
                                    <p:cond delay="2500"/>
                                  </p:stCondLst>
                                  <p:childTnLst>
                                    <p:set>
                                      <p:cBhvr>
                                        <p:cTn id="32" dur="1" fill="hold">
                                          <p:stCondLst>
                                            <p:cond delay="0"/>
                                          </p:stCondLst>
                                        </p:cTn>
                                        <p:tgtEl>
                                          <p:spTgt spid="93"/>
                                        </p:tgtEl>
                                        <p:attrNameLst>
                                          <p:attrName>style.visibility</p:attrName>
                                        </p:attrNameLst>
                                      </p:cBhvr>
                                      <p:to>
                                        <p:strVal val="visible"/>
                                      </p:to>
                                    </p:set>
                                    <p:animEffect transition="in" filter="fade">
                                      <p:cBhvr>
                                        <p:cTn id="33" dur="1000"/>
                                        <p:tgtEl>
                                          <p:spTgt spid="93"/>
                                        </p:tgtEl>
                                      </p:cBhvr>
                                    </p:animEffect>
                                    <p:anim calcmode="lin" valueType="num">
                                      <p:cBhvr>
                                        <p:cTn id="34" dur="1000" fill="hold"/>
                                        <p:tgtEl>
                                          <p:spTgt spid="93"/>
                                        </p:tgtEl>
                                        <p:attrNameLst>
                                          <p:attrName>ppt_x</p:attrName>
                                        </p:attrNameLst>
                                      </p:cBhvr>
                                      <p:tavLst>
                                        <p:tav tm="0">
                                          <p:val>
                                            <p:strVal val="#ppt_x"/>
                                          </p:val>
                                        </p:tav>
                                        <p:tav tm="100000">
                                          <p:val>
                                            <p:strVal val="#ppt_x"/>
                                          </p:val>
                                        </p:tav>
                                      </p:tavLst>
                                    </p:anim>
                                    <p:anim calcmode="lin" valueType="num">
                                      <p:cBhvr>
                                        <p:cTn id="35"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96" grpId="0"/>
    </p:bldLst>
  </p:timing>
</p:sld>
</file>

<file path=ppt/slides/slide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43" name="矩形 42"/>
          <p:cNvSpPr/>
          <p:nvPr/>
        </p:nvSpPr>
        <p:spPr>
          <a:xfrm flipH="1">
            <a:off x="1" y="0"/>
            <a:ext cx="6038850" cy="6859588"/>
          </a:xfrm>
          <a:prstGeom prst="rect">
            <a:avLst/>
          </a:prstGeom>
          <a:blipFill dpi="0"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047515" y="4666490"/>
            <a:ext cx="1983695" cy="923544"/>
          </a:xfrm>
          <a:prstGeom prst="rect">
            <a:avLst/>
          </a:prstGeom>
          <a:noFill/>
        </p:spPr>
        <p:txBody>
          <a:bodyPr wrap="none" rtlCol="0">
            <a:spAutoFit/>
          </a:bodyPr>
          <a:lstStyle/>
          <a:p>
            <a:pPr algn="ctr"/>
            <a:r>
              <a:rPr lang="zh-CN" altLang="en-US" sz="5400" b="1">
                <a:solidFill>
                  <a:schemeClr val="bg1"/>
                </a:solidFill>
                <a:latin typeface="微软雅黑" panose="020b0503020204020204" pitchFamily="34" charset="-122"/>
                <a:ea typeface="微软雅黑" panose="020b0503020204020204" pitchFamily="34" charset="-122"/>
              </a:rPr>
              <a:t>绪  论</a:t>
            </a:r>
          </a:p>
        </p:txBody>
      </p:sp>
      <p:grpSp>
        <p:nvGrpSpPr>
          <p:cNvPr id="5" name="组合 4"/>
          <p:cNvGrpSpPr/>
          <p:nvPr/>
        </p:nvGrpSpPr>
        <p:grpSpPr>
          <a:xfrm>
            <a:off x="5972872" y="2526355"/>
            <a:ext cx="3798710" cy="467792"/>
            <a:chOff x="5972872" y="2526355"/>
            <a:chExt cx="3798710" cy="467792"/>
          </a:xfrm>
        </p:grpSpPr>
        <p:sp>
          <p:nvSpPr>
            <p:cNvPr id="2" name="矩形 1"/>
            <p:cNvSpPr/>
            <p:nvPr/>
          </p:nvSpPr>
          <p:spPr>
            <a:xfrm>
              <a:off x="5972872" y="2535618"/>
              <a:ext cx="3798710" cy="458529"/>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339259" y="2526355"/>
              <a:ext cx="1416100" cy="461772"/>
            </a:xfrm>
            <a:prstGeom prst="rect">
              <a:avLst/>
            </a:prstGeom>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rPr>
                <a:t>选题背景</a:t>
              </a:r>
              <a:endParaRPr lang="en-US" altLang="zh-CN">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5972872" y="3132692"/>
            <a:ext cx="3798711" cy="506327"/>
            <a:chOff x="5972872" y="3132692"/>
            <a:chExt cx="3798711" cy="506327"/>
          </a:xfrm>
        </p:grpSpPr>
        <p:sp>
          <p:nvSpPr>
            <p:cNvPr id="24" name="矩形 23"/>
            <p:cNvSpPr/>
            <p:nvPr/>
          </p:nvSpPr>
          <p:spPr>
            <a:xfrm>
              <a:off x="5972872" y="3132692"/>
              <a:ext cx="3798711" cy="458529"/>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339259" y="3177247"/>
              <a:ext cx="1416100" cy="461772"/>
            </a:xfrm>
            <a:prstGeom prst="rect">
              <a:avLst/>
            </a:prstGeom>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rPr>
                <a:t>研究意义</a:t>
              </a:r>
              <a:endParaRPr lang="en-US" altLang="zh-CN">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5972871" y="3699312"/>
            <a:ext cx="3798711" cy="473305"/>
            <a:chOff x="5972871" y="3699312"/>
            <a:chExt cx="3798711" cy="473305"/>
          </a:xfrm>
        </p:grpSpPr>
        <p:sp>
          <p:nvSpPr>
            <p:cNvPr id="25" name="矩形 24"/>
            <p:cNvSpPr/>
            <p:nvPr/>
          </p:nvSpPr>
          <p:spPr>
            <a:xfrm>
              <a:off x="5972871" y="3714088"/>
              <a:ext cx="3798711" cy="458529"/>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312188" y="3699312"/>
              <a:ext cx="2955340" cy="461772"/>
            </a:xfrm>
            <a:prstGeom prst="rect">
              <a:avLst/>
            </a:prstGeom>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rPr>
                <a:t>国内外相关研究综述</a:t>
              </a:r>
              <a:endParaRPr lang="en-US" altLang="zh-CN">
                <a:solidFill>
                  <a:schemeClr val="bg1"/>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5972872" y="4295482"/>
            <a:ext cx="3798711" cy="470587"/>
            <a:chOff x="5972872" y="4295482"/>
            <a:chExt cx="3798711" cy="470587"/>
          </a:xfrm>
        </p:grpSpPr>
        <p:sp>
          <p:nvSpPr>
            <p:cNvPr id="26" name="矩形 25"/>
            <p:cNvSpPr/>
            <p:nvPr/>
          </p:nvSpPr>
          <p:spPr>
            <a:xfrm>
              <a:off x="5972872" y="4295482"/>
              <a:ext cx="3798711" cy="458529"/>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312188" y="4304297"/>
              <a:ext cx="2955340" cy="461772"/>
            </a:xfrm>
            <a:prstGeom prst="rect">
              <a:avLst/>
            </a:prstGeom>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rPr>
                <a:t>研究理论与文献综述</a:t>
              </a:r>
              <a:endParaRPr lang="en-US" altLang="zh-CN">
                <a:solidFill>
                  <a:schemeClr val="bg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5972872" y="4869242"/>
            <a:ext cx="3798710" cy="465426"/>
            <a:chOff x="5972872" y="4869242"/>
            <a:chExt cx="3798710" cy="465426"/>
          </a:xfrm>
        </p:grpSpPr>
        <p:sp>
          <p:nvSpPr>
            <p:cNvPr id="27" name="矩形 26"/>
            <p:cNvSpPr/>
            <p:nvPr/>
          </p:nvSpPr>
          <p:spPr>
            <a:xfrm>
              <a:off x="5972872" y="4869242"/>
              <a:ext cx="3798710" cy="458529"/>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339259" y="4872896"/>
              <a:ext cx="1416100" cy="461772"/>
            </a:xfrm>
            <a:prstGeom prst="rect">
              <a:avLst/>
            </a:prstGeom>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rPr>
                <a:t>主要创新</a:t>
              </a:r>
            </a:p>
          </p:txBody>
        </p:sp>
      </p:grpSp>
      <p:grpSp>
        <p:nvGrpSpPr>
          <p:cNvPr id="4" name="组合 3"/>
          <p:cNvGrpSpPr/>
          <p:nvPr/>
        </p:nvGrpSpPr>
        <p:grpSpPr>
          <a:xfrm>
            <a:off x="1840426" y="1937795"/>
            <a:ext cx="2448839" cy="2448839"/>
            <a:chOff x="1840426" y="1937795"/>
            <a:chExt cx="2448839" cy="2448839"/>
          </a:xfrm>
        </p:grpSpPr>
        <p:sp>
          <p:nvSpPr>
            <p:cNvPr id="8" name="椭圆 7"/>
            <p:cNvSpPr/>
            <p:nvPr/>
          </p:nvSpPr>
          <p:spPr>
            <a:xfrm>
              <a:off x="1840426" y="1937795"/>
              <a:ext cx="2448839" cy="24488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4"/>
            <p:cNvSpPr txBox="1"/>
            <p:nvPr/>
          </p:nvSpPr>
          <p:spPr>
            <a:xfrm>
              <a:off x="1893344" y="3652900"/>
              <a:ext cx="2376814" cy="473594"/>
            </a:xfrm>
            <a:prstGeom prst="rect">
              <a:avLst/>
            </a:prstGeom>
          </p:spPr>
          <p:txBody>
            <a:bodyPr vert="horz" lIns="91461" tIns="45731" rIns="91461" bIns="4573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FCB00F"/>
                  </a:solidFill>
                  <a:latin typeface="微软雅黑" panose="020b0503020204020204" pitchFamily="34" charset="-122"/>
                  <a:ea typeface="微软雅黑" panose="020b0503020204020204" pitchFamily="34" charset="-122"/>
                </a:rPr>
                <a:t>第一章</a:t>
              </a:r>
            </a:p>
          </p:txBody>
        </p:sp>
        <p:sp>
          <p:nvSpPr>
            <p:cNvPr id="20" name="椭圆 19"/>
            <p:cNvSpPr/>
            <p:nvPr/>
          </p:nvSpPr>
          <p:spPr>
            <a:xfrm>
              <a:off x="1944207" y="2041575"/>
              <a:ext cx="2241280" cy="224128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reeform 28"/>
            <p:cNvSpPr>
              <a:spLocks noEditPoints="1"/>
            </p:cNvSpPr>
            <p:nvPr/>
          </p:nvSpPr>
          <p:spPr bwMode="auto">
            <a:xfrm>
              <a:off x="2459716" y="2507677"/>
              <a:ext cx="1316086" cy="988864"/>
            </a:xfrm>
            <a:custGeom>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rgbClr val="FCB00F"/>
            </a:solidFill>
            <a:ln>
              <a:noFill/>
            </a:ln>
          </p:spPr>
          <p:txBody>
            <a:bodyPr vert="horz" wrap="square" lIns="91461" tIns="45731" rIns="91461" bIns="45731" numCol="1" anchor="t" anchorCtr="0" compatLnSpc="1"/>
            <a:lstStyle/>
            <a:p>
              <a:endParaRPr lang="zh-CN" altLang="en-US"/>
            </a:p>
          </p:txBody>
        </p:sp>
      </p:grpSp>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1383" y="272199"/>
            <a:ext cx="3609100" cy="1069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randombar(horizontal)">
                                      <p:cBhvr>
                                        <p:cTn id="7" dur="500"/>
                                        <p:tgtEl>
                                          <p:spTgt spid="43"/>
                                        </p:tgtEl>
                                      </p:cBhvr>
                                    </p:animEffect>
                                  </p:childTnLst>
                                </p:cTn>
                              </p:par>
                              <p:par>
                                <p:cTn id="8" presetID="23" presetClass="entr" presetSubtype="16"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childTnLst>
                                </p:cTn>
                              </p:par>
                              <p:par>
                                <p:cTn id="12" presetID="42" presetClass="entr" presetSubtype="0" fill="hold" grpId="0" nodeType="withEffect">
                                  <p:stCondLst>
                                    <p:cond delay="75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10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par>
                                <p:cTn id="22" presetID="2" presetClass="entr" presetSubtype="2" fill="hold" nodeType="withEffect">
                                  <p:stCondLst>
                                    <p:cond delay="15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750" fill="hold"/>
                                        <p:tgtEl>
                                          <p:spTgt spid="5"/>
                                        </p:tgtEl>
                                        <p:attrNameLst>
                                          <p:attrName>ppt_x</p:attrName>
                                        </p:attrNameLst>
                                      </p:cBhvr>
                                      <p:tavLst>
                                        <p:tav tm="0">
                                          <p:val>
                                            <p:strVal val="1+#ppt_w/2"/>
                                          </p:val>
                                        </p:tav>
                                        <p:tav tm="100000">
                                          <p:val>
                                            <p:strVal val="#ppt_x"/>
                                          </p:val>
                                        </p:tav>
                                      </p:tavLst>
                                    </p:anim>
                                    <p:anim calcmode="lin" valueType="num">
                                      <p:cBhvr additive="base">
                                        <p:cTn id="25" dur="750" fill="hold"/>
                                        <p:tgtEl>
                                          <p:spTgt spid="5"/>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200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750" fill="hold"/>
                                        <p:tgtEl>
                                          <p:spTgt spid="7"/>
                                        </p:tgtEl>
                                        <p:attrNameLst>
                                          <p:attrName>ppt_x</p:attrName>
                                        </p:attrNameLst>
                                      </p:cBhvr>
                                      <p:tavLst>
                                        <p:tav tm="0">
                                          <p:val>
                                            <p:strVal val="1+#ppt_w/2"/>
                                          </p:val>
                                        </p:tav>
                                        <p:tav tm="100000">
                                          <p:val>
                                            <p:strVal val="#ppt_x"/>
                                          </p:val>
                                        </p:tav>
                                      </p:tavLst>
                                    </p:anim>
                                    <p:anim calcmode="lin" valueType="num">
                                      <p:cBhvr additive="base">
                                        <p:cTn id="29" dur="750" fill="hold"/>
                                        <p:tgtEl>
                                          <p:spTgt spid="7"/>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250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750" fill="hold"/>
                                        <p:tgtEl>
                                          <p:spTgt spid="9"/>
                                        </p:tgtEl>
                                        <p:attrNameLst>
                                          <p:attrName>ppt_x</p:attrName>
                                        </p:attrNameLst>
                                      </p:cBhvr>
                                      <p:tavLst>
                                        <p:tav tm="0">
                                          <p:val>
                                            <p:strVal val="1+#ppt_w/2"/>
                                          </p:val>
                                        </p:tav>
                                        <p:tav tm="100000">
                                          <p:val>
                                            <p:strVal val="#ppt_x"/>
                                          </p:val>
                                        </p:tav>
                                      </p:tavLst>
                                    </p:anim>
                                    <p:anim calcmode="lin" valueType="num">
                                      <p:cBhvr additive="base">
                                        <p:cTn id="33" dur="750" fill="hold"/>
                                        <p:tgtEl>
                                          <p:spTgt spid="9"/>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300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750" fill="hold"/>
                                        <p:tgtEl>
                                          <p:spTgt spid="10"/>
                                        </p:tgtEl>
                                        <p:attrNameLst>
                                          <p:attrName>ppt_x</p:attrName>
                                        </p:attrNameLst>
                                      </p:cBhvr>
                                      <p:tavLst>
                                        <p:tav tm="0">
                                          <p:val>
                                            <p:strVal val="1+#ppt_w/2"/>
                                          </p:val>
                                        </p:tav>
                                        <p:tav tm="100000">
                                          <p:val>
                                            <p:strVal val="#ppt_x"/>
                                          </p:val>
                                        </p:tav>
                                      </p:tavLst>
                                    </p:anim>
                                    <p:anim calcmode="lin" valueType="num">
                                      <p:cBhvr additive="base">
                                        <p:cTn id="37" dur="750" fill="hold"/>
                                        <p:tgtEl>
                                          <p:spTgt spid="10"/>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350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750" fill="hold"/>
                                        <p:tgtEl>
                                          <p:spTgt spid="11"/>
                                        </p:tgtEl>
                                        <p:attrNameLst>
                                          <p:attrName>ppt_x</p:attrName>
                                        </p:attrNameLst>
                                      </p:cBhvr>
                                      <p:tavLst>
                                        <p:tav tm="0">
                                          <p:val>
                                            <p:strVal val="1+#ppt_w/2"/>
                                          </p:val>
                                        </p:tav>
                                        <p:tav tm="100000">
                                          <p:val>
                                            <p:strVal val="#ppt_x"/>
                                          </p:val>
                                        </p:tav>
                                      </p:tavLst>
                                    </p:anim>
                                    <p:anim calcmode="lin" valueType="num">
                                      <p:cBhvr additive="base">
                                        <p:cTn id="41"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 grpId="0"/>
    </p:bldLst>
  </p:timing>
</p:sld>
</file>

<file path=ppt/slides/slide3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4" name="矩形 3"/>
          <p:cNvSpPr/>
          <p:nvPr/>
        </p:nvSpPr>
        <p:spPr>
          <a:xfrm>
            <a:off x="2" y="2950549"/>
            <a:ext cx="12198349" cy="65737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63" tIns="0" rIns="180063" bIns="0" anchor="ctr"/>
          <a:lstStyle/>
          <a:p>
            <a:pPr algn="ctr">
              <a:defRPr/>
            </a:pPr>
            <a:r>
              <a:rPr lang="en-US" altLang="zh-CN" sz="280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www.ppt118.com</a:t>
            </a:r>
            <a:endParaRPr lang="zh-CN" altLang="en-US" sz="280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2" y="2182597"/>
            <a:ext cx="12198349" cy="77545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2800" spc="20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更多精品</a:t>
            </a:r>
            <a:r>
              <a:rPr lang="en-US" altLang="zh-CN" sz="2800" spc="20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资源尽在</a:t>
            </a:r>
            <a:r>
              <a:rPr lang="en-US" altLang="zh-CN" sz="2800" spc="20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spc="20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风云办公</a:t>
            </a:r>
          </a:p>
        </p:txBody>
      </p:sp>
    </p:spTree>
    <p:extLst>
      <p:ext uri="{BB962C8B-B14F-4D97-AF65-F5344CB8AC3E}">
        <p14:creationId xmlns:p14="http://schemas.microsoft.com/office/powerpoint/2010/main" val="2974458731"/>
      </p:ext>
    </p:extLst>
  </p:cSld>
  <p:clrMapOvr>
    <a:masterClrMapping/>
  </p:clrMapOvr>
  <mc:AlternateContent xmlns:mc="http://schemas.openxmlformats.org/markup-compatibility/2006">
    <mc:Choice xmlns:p14="http://schemas.microsoft.com/office/powerpoint/2010/main" Requires="p14">
      <p:transition spd="slow" advClick="0" advTm="2000" p14:dur="1600">
        <p14:gallery dir="l"/>
      </p:transition>
    </mc:Choice>
    <mc:Fallback>
      <p:transition spd="slow" advClick="0" advTm="2000">
        <p:fade/>
      </p:transition>
    </mc:Fallback>
  </mc:AlternateContent>
  <p:timing/>
</p:sld>
</file>

<file path=ppt/slides/slide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17" name="文本框 2"/>
          <p:cNvSpPr txBox="1"/>
          <p:nvPr/>
        </p:nvSpPr>
        <p:spPr>
          <a:xfrm>
            <a:off x="1541858" y="170270"/>
            <a:ext cx="2421965" cy="646331"/>
          </a:xfrm>
          <a:prstGeom prst="rect">
            <a:avLst/>
          </a:prstGeom>
          <a:noFill/>
        </p:spPr>
        <p:txBody>
          <a:bodyPr wrap="square" rtlCol="0">
            <a:spAutoFit/>
          </a:bodyPr>
          <a:lstStyle/>
          <a:p>
            <a:pPr algn="ctr"/>
            <a:r>
              <a:rPr lang="zh-CN" altLang="en-US" sz="3600" b="1">
                <a:solidFill>
                  <a:srgbClr val="005DA2"/>
                </a:solidFill>
                <a:latin typeface="微软雅黑" panose="020b0503020204020204" pitchFamily="34" charset="-122"/>
                <a:ea typeface="微软雅黑" panose="020b0503020204020204" pitchFamily="34" charset="-122"/>
              </a:rPr>
              <a:t>选题背景</a:t>
            </a:r>
          </a:p>
        </p:txBody>
      </p:sp>
      <p:grpSp>
        <p:nvGrpSpPr>
          <p:cNvPr id="18" name="组合 17"/>
          <p:cNvGrpSpPr/>
          <p:nvPr/>
        </p:nvGrpSpPr>
        <p:grpSpPr>
          <a:xfrm>
            <a:off x="0" y="6526138"/>
            <a:ext cx="12198350" cy="333450"/>
            <a:chOff x="0" y="6526138"/>
            <a:chExt cx="12198350" cy="333450"/>
          </a:xfrm>
        </p:grpSpPr>
        <p:sp>
          <p:nvSpPr>
            <p:cNvPr id="19" name="矩形 18"/>
            <p:cNvSpPr/>
            <p:nvPr/>
          </p:nvSpPr>
          <p:spPr>
            <a:xfrm>
              <a:off x="0" y="6526138"/>
              <a:ext cx="7323311" cy="33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875039" y="6526138"/>
              <a:ext cx="7323311" cy="33345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1" name="直接连接符 20"/>
          <p:cNvCxnSpPr/>
          <p:nvPr/>
        </p:nvCxnSpPr>
        <p:spPr>
          <a:xfrm>
            <a:off x="0" y="897265"/>
            <a:ext cx="1219835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66" y="-13642"/>
            <a:ext cx="1366612" cy="964903"/>
          </a:xfrm>
          <a:prstGeom prst="rect">
            <a:avLst/>
          </a:prstGeom>
        </p:spPr>
      </p:pic>
      <p:sp>
        <p:nvSpPr>
          <p:cNvPr id="24" name="TextBox 41"/>
          <p:cNvSpPr>
            <a:spLocks noChangeArrowheads="1"/>
          </p:cNvSpPr>
          <p:nvPr/>
        </p:nvSpPr>
        <p:spPr bwMode="auto">
          <a:xfrm>
            <a:off x="1328750" y="981522"/>
            <a:ext cx="9540850"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80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      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p>
          <a:p>
            <a:pPr>
              <a:lnSpc>
                <a:spcPct val="150000"/>
              </a:lnSpc>
            </a:pPr>
            <a:r>
              <a:rPr lang="zh-CN" altLang="en-US" sz="180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      写毕业论文主要目的是培养学生综合运用所学知识和技能，理论联系实际，独立分析，解决实际问题的能力，使学生得到从事本专业工作和进行相关的基本训练。毕业论文应反映出作者能够准确地掌握所学的专业基础知识，基本学会综合运用所学知识进行科学研究的方法，对所研究的题目有一定的心得体会，论文题目的范围不宜过宽，一般选择本学科某一重要问题的一个侧面。</a:t>
            </a:r>
            <a:endParaRPr lang="en-US" altLang="zh-CN" sz="180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rcRect l="19187" t="22173" b="20725"/>
          <a:stretch>
            <a:fillRect/>
          </a:stretch>
        </p:blipFill>
        <p:spPr>
          <a:xfrm>
            <a:off x="1328750" y="4293890"/>
            <a:ext cx="9378937" cy="21123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7"/>
                                        </p:tgtEl>
                                        <p:attrNameLst>
                                          <p:attrName>ppt_y</p:attrName>
                                        </p:attrNameLst>
                                      </p:cBhvr>
                                      <p:tavLst>
                                        <p:tav tm="0">
                                          <p:val>
                                            <p:strVal val="#ppt_y"/>
                                          </p:val>
                                        </p:tav>
                                        <p:tav tm="100000">
                                          <p:val>
                                            <p:strVal val="#ppt_y"/>
                                          </p:val>
                                        </p:tav>
                                      </p:tavLst>
                                    </p:anim>
                                    <p:anim calcmode="lin" valueType="num">
                                      <p:cBhvr>
                                        <p:cTn id="14"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7"/>
                                        </p:tgtEl>
                                      </p:cBhvr>
                                    </p:animEffect>
                                  </p:childTnLst>
                                </p:cTn>
                              </p:par>
                              <p:par>
                                <p:cTn id="17" presetID="22" presetClass="entr" presetSubtype="8" fill="hold" nodeType="withEffect">
                                  <p:stCondLst>
                                    <p:cond delay="100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par>
                                <p:cTn id="20" presetID="42" presetClass="entr" presetSubtype="0" fill="hold" grpId="0" nodeType="withEffect">
                                  <p:stCondLst>
                                    <p:cond delay="1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14" presetClass="entr" presetSubtype="10" fill="hold" nodeType="withEffect">
                                  <p:stCondLst>
                                    <p:cond delay="200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2" name="文本框 2"/>
          <p:cNvSpPr txBox="1"/>
          <p:nvPr/>
        </p:nvSpPr>
        <p:spPr>
          <a:xfrm>
            <a:off x="1541858" y="170270"/>
            <a:ext cx="2421965" cy="646331"/>
          </a:xfrm>
          <a:prstGeom prst="rect">
            <a:avLst/>
          </a:prstGeom>
          <a:noFill/>
        </p:spPr>
        <p:txBody>
          <a:bodyPr wrap="square" rtlCol="0">
            <a:spAutoFit/>
          </a:bodyPr>
          <a:lstStyle/>
          <a:p>
            <a:pPr algn="ctr"/>
            <a:r>
              <a:rPr lang="zh-CN" altLang="en-US" sz="3600" b="1">
                <a:solidFill>
                  <a:srgbClr val="005DA2"/>
                </a:solidFill>
                <a:latin typeface="微软雅黑" panose="020b0503020204020204" pitchFamily="34" charset="-122"/>
                <a:ea typeface="微软雅黑" panose="020b0503020204020204" pitchFamily="34" charset="-122"/>
              </a:rPr>
              <a:t>研究意义</a:t>
            </a:r>
          </a:p>
        </p:txBody>
      </p:sp>
      <p:grpSp>
        <p:nvGrpSpPr>
          <p:cNvPr id="3" name="组合 2"/>
          <p:cNvGrpSpPr/>
          <p:nvPr/>
        </p:nvGrpSpPr>
        <p:grpSpPr>
          <a:xfrm>
            <a:off x="0" y="6526138"/>
            <a:ext cx="12198350" cy="333450"/>
            <a:chOff x="0" y="6526138"/>
            <a:chExt cx="12198350" cy="333450"/>
          </a:xfrm>
        </p:grpSpPr>
        <p:sp>
          <p:nvSpPr>
            <p:cNvPr id="4" name="矩形 3"/>
            <p:cNvSpPr/>
            <p:nvPr/>
          </p:nvSpPr>
          <p:spPr>
            <a:xfrm>
              <a:off x="0" y="6526138"/>
              <a:ext cx="7323311" cy="33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875039" y="6526138"/>
              <a:ext cx="7323311" cy="33345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 name="直接连接符 5"/>
          <p:cNvCxnSpPr/>
          <p:nvPr/>
        </p:nvCxnSpPr>
        <p:spPr>
          <a:xfrm>
            <a:off x="0" y="897265"/>
            <a:ext cx="1219835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66" y="-13642"/>
            <a:ext cx="1366612" cy="964903"/>
          </a:xfrm>
          <a:prstGeom prst="rect">
            <a:avLst/>
          </a:prstGeom>
        </p:spPr>
      </p:pic>
      <p:grpSp>
        <p:nvGrpSpPr>
          <p:cNvPr id="12" name="组合 11"/>
          <p:cNvGrpSpPr/>
          <p:nvPr/>
        </p:nvGrpSpPr>
        <p:grpSpPr>
          <a:xfrm>
            <a:off x="1720378" y="1636493"/>
            <a:ext cx="5313463" cy="2858263"/>
            <a:chOff x="4304043" y="1286668"/>
            <a:chExt cx="3837944" cy="2757793"/>
          </a:xfrm>
          <a:effectLst>
            <a:outerShdw blurRad="381000" dist="254000" dir="8100000" algn="tr" rotWithShape="0">
              <a:prstClr val="black">
                <a:alpha val="40000"/>
              </a:prstClr>
            </a:outerShdw>
          </a:effectLst>
        </p:grpSpPr>
        <p:sp>
          <p:nvSpPr>
            <p:cNvPr id="13" name="圆角矩形 2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28"/>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6099175" y="3393434"/>
            <a:ext cx="5313463" cy="2858263"/>
            <a:chOff x="4304043" y="1286668"/>
            <a:chExt cx="3837944" cy="2757793"/>
          </a:xfrm>
          <a:effectLst>
            <a:outerShdw blurRad="381000" dist="254000" dir="8100000" algn="tr" rotWithShape="0">
              <a:prstClr val="black">
                <a:alpha val="40000"/>
              </a:prstClr>
            </a:outerShdw>
          </a:effectLst>
        </p:grpSpPr>
        <p:sp>
          <p:nvSpPr>
            <p:cNvPr id="32" name="圆角矩形 2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28"/>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rot="13500000">
            <a:off x="10418351" y="2208898"/>
            <a:ext cx="1146479" cy="1489544"/>
            <a:chOff x="4020870" y="2194485"/>
            <a:chExt cx="1102258" cy="1432090"/>
          </a:xfrm>
          <a:effectLst>
            <a:outerShdw blurRad="444500" dist="254000" dir="8100000" algn="tr" rotWithShape="0">
              <a:prstClr val="black">
                <a:alpha val="50000"/>
              </a:prstClr>
            </a:outerShdw>
          </a:effectLst>
        </p:grpSpPr>
        <p:sp>
          <p:nvSpPr>
            <p:cNvPr id="29" name="等腰三角形 43"/>
            <p:cNvSpPr/>
            <p:nvPr/>
          </p:nvSpPr>
          <p:spPr>
            <a:xfrm>
              <a:off x="4020870" y="2194485"/>
              <a:ext cx="1102258" cy="1432090"/>
            </a:xfrm>
            <a:custGeom>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42"/>
            <p:cNvSpPr/>
            <p:nvPr/>
          </p:nvSpPr>
          <p:spPr>
            <a:xfrm>
              <a:off x="4044928" y="2251925"/>
              <a:ext cx="1054142" cy="1350592"/>
            </a:xfrm>
            <a:custGeom>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rot="5400000">
            <a:off x="798099" y="1063401"/>
            <a:ext cx="1146479" cy="1489544"/>
            <a:chOff x="4020870" y="2194485"/>
            <a:chExt cx="1102258" cy="1432090"/>
          </a:xfrm>
          <a:effectLst>
            <a:outerShdw blurRad="444500" dist="254000" dir="8100000" algn="tr" rotWithShape="0">
              <a:prstClr val="black">
                <a:alpha val="50000"/>
              </a:prstClr>
            </a:outerShdw>
          </a:effectLst>
        </p:grpSpPr>
        <p:sp>
          <p:nvSpPr>
            <p:cNvPr id="10" name="等腰三角形 43"/>
            <p:cNvSpPr/>
            <p:nvPr/>
          </p:nvSpPr>
          <p:spPr>
            <a:xfrm>
              <a:off x="4020870" y="2194485"/>
              <a:ext cx="1102258" cy="1432090"/>
            </a:xfrm>
            <a:custGeom>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等腰三角形 42"/>
            <p:cNvSpPr/>
            <p:nvPr/>
          </p:nvSpPr>
          <p:spPr>
            <a:xfrm>
              <a:off x="4044928" y="2251925"/>
              <a:ext cx="1054142" cy="1350592"/>
            </a:xfrm>
            <a:custGeom>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2122664" y="1915559"/>
            <a:ext cx="4559128" cy="2185214"/>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在此输入您的文字内容在此输入您的文字内容在此输入您的文字内容在此输入您的文字内容在此输入您的文字内容在此输入您的文字内容在此输入您的文字内容</a:t>
            </a:r>
          </a:p>
          <a:p>
            <a:endParaRPr lang="zh-CN" altLang="en-US"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573760" y="3792698"/>
            <a:ext cx="4559128" cy="2185214"/>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在此输入您的文字内容在此输入您的文字内容在此输入您的文字内容在此输入您的文字内容在此输入您的文字内容在此输入您的文字内容在此输入您的文字内容</a:t>
            </a:r>
          </a:p>
          <a:p>
            <a:endParaRPr lang="zh-CN" altLang="en-US"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70401" y="1346444"/>
            <a:ext cx="1037465" cy="923458"/>
          </a:xfrm>
          <a:prstGeom prst="rect">
            <a:avLst/>
          </a:prstGeom>
          <a:noFill/>
        </p:spPr>
        <p:txBody>
          <a:bodyPr wrap="none" rtlCol="0">
            <a:spAutoFit/>
          </a:bodyPr>
          <a:lstStyle/>
          <a:p>
            <a:pPr algn="ctr"/>
            <a:r>
              <a:rPr lang="en-US" altLang="zh-CN" sz="5400" b="1">
                <a:solidFill>
                  <a:srgbClr val="0071C1"/>
                </a:solidFill>
                <a:latin typeface="微软雅黑" panose="020b0503020204020204" pitchFamily="34" charset="-122"/>
                <a:ea typeface="微软雅黑" panose="020b0503020204020204" pitchFamily="34" charset="-122"/>
              </a:rPr>
              <a:t>01</a:t>
            </a:r>
            <a:endParaRPr lang="zh-CN" altLang="en-US" sz="5400" b="1">
              <a:solidFill>
                <a:srgbClr val="0071C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10614155" y="2381413"/>
            <a:ext cx="1037465" cy="923458"/>
          </a:xfrm>
          <a:prstGeom prst="rect">
            <a:avLst/>
          </a:prstGeom>
          <a:noFill/>
        </p:spPr>
        <p:txBody>
          <a:bodyPr wrap="none" rtlCol="0">
            <a:spAutoFit/>
          </a:bodyPr>
          <a:lstStyle/>
          <a:p>
            <a:pPr algn="ctr"/>
            <a:r>
              <a:rPr lang="en-US" altLang="zh-CN" sz="5400" b="1">
                <a:solidFill>
                  <a:srgbClr val="FFC400"/>
                </a:solidFill>
                <a:latin typeface="微软雅黑" panose="020b0503020204020204" pitchFamily="34" charset="-122"/>
                <a:ea typeface="微软雅黑" panose="020b0503020204020204" pitchFamily="34" charset="-122"/>
              </a:rPr>
              <a:t>02</a:t>
            </a:r>
            <a:endParaRPr lang="zh-CN" altLang="en-US" sz="5400" b="1">
              <a:solidFill>
                <a:srgbClr val="FFC4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
                                        </p:tgtEl>
                                      </p:cBhvr>
                                    </p:animEffect>
                                  </p:childTnLst>
                                </p:cTn>
                              </p:par>
                              <p:par>
                                <p:cTn id="17" presetID="22" presetClass="entr" presetSubtype="8" fill="hold" nodeType="with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nodeType="afterGroup">
                            <p:stCondLst>
                              <p:cond delay="3500"/>
                            </p:stCondLst>
                            <p:childTnLst>
                              <p:par>
                                <p:cTn id="21" presetID="2" presetClass="entr" presetSubtype="2"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par>
                          <p:cTn id="25" fill="hold" nodeType="afterGroup">
                            <p:stCondLst>
                              <p:cond delay="4000"/>
                            </p:stCondLst>
                            <p:childTnLst>
                              <p:par>
                                <p:cTn id="26" presetID="9" presetClass="entr" presetSubtype="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childTnLst>
                          </p:cTn>
                        </p:par>
                        <p:par>
                          <p:cTn id="29" fill="hold" nodeType="afterGroup">
                            <p:stCondLst>
                              <p:cond delay="4500"/>
                            </p:stCondLst>
                            <p:childTnLst>
                              <p:par>
                                <p:cTn id="30" presetID="53"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par>
                                <p:cTn id="35" presetID="42" presetClass="entr" presetSubtype="0" fill="hold" grpId="0" nodeType="withEffect">
                                  <p:stCondLst>
                                    <p:cond delay="5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6000"/>
                            </p:stCondLst>
                            <p:childTnLst>
                              <p:par>
                                <p:cTn id="41" presetID="2" presetClass="entr" presetSubtype="2"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1+#ppt_w/2"/>
                                          </p:val>
                                        </p:tav>
                                        <p:tav tm="100000">
                                          <p:val>
                                            <p:strVal val="#ppt_x"/>
                                          </p:val>
                                        </p:tav>
                                      </p:tavLst>
                                    </p:anim>
                                    <p:anim calcmode="lin" valueType="num">
                                      <p:cBhvr additive="base">
                                        <p:cTn id="44" dur="500" fill="hold"/>
                                        <p:tgtEl>
                                          <p:spTgt spid="28"/>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6500"/>
                            </p:stCondLst>
                            <p:childTnLst>
                              <p:par>
                                <p:cTn id="46" presetID="9" presetClass="entr" presetSubtype="0"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dissolve">
                                      <p:cBhvr>
                                        <p:cTn id="48" dur="500"/>
                                        <p:tgtEl>
                                          <p:spTgt spid="23"/>
                                        </p:tgtEl>
                                      </p:cBhvr>
                                    </p:animEffect>
                                  </p:childTnLst>
                                </p:cTn>
                              </p:par>
                            </p:childTnLst>
                          </p:cTn>
                        </p:par>
                        <p:par>
                          <p:cTn id="49" fill="hold" nodeType="afterGroup">
                            <p:stCondLst>
                              <p:cond delay="7000"/>
                            </p:stCondLst>
                            <p:childTnLst>
                              <p:par>
                                <p:cTn id="50" presetID="53" presetClass="entr" presetSubtype="0" fill="hold" nodeType="after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fltVal val="0"/>
                                          </p:val>
                                        </p:tav>
                                        <p:tav tm="100000">
                                          <p:val>
                                            <p:strVal val="#ppt_w"/>
                                          </p:val>
                                        </p:tav>
                                      </p:tavLst>
                                    </p:anim>
                                    <p:anim calcmode="lin" valueType="num">
                                      <p:cBhvr>
                                        <p:cTn id="53" dur="500" fill="hold"/>
                                        <p:tgtEl>
                                          <p:spTgt spid="31"/>
                                        </p:tgtEl>
                                        <p:attrNameLst>
                                          <p:attrName>ppt_h</p:attrName>
                                        </p:attrNameLst>
                                      </p:cBhvr>
                                      <p:tavLst>
                                        <p:tav tm="0">
                                          <p:val>
                                            <p:fltVal val="0"/>
                                          </p:val>
                                        </p:tav>
                                        <p:tav tm="100000">
                                          <p:val>
                                            <p:strVal val="#ppt_h"/>
                                          </p:val>
                                        </p:tav>
                                      </p:tavLst>
                                    </p:anim>
                                    <p:animEffect transition="in" filter="fade">
                                      <p:cBhvr>
                                        <p:cTn id="54" dur="500"/>
                                        <p:tgtEl>
                                          <p:spTgt spid="31"/>
                                        </p:tgtEl>
                                      </p:cBhvr>
                                    </p:animEffect>
                                  </p:childTnLst>
                                </p:cTn>
                              </p:par>
                              <p:par>
                                <p:cTn id="55" presetID="42" presetClass="entr" presetSubtype="0" fill="hold" grpId="0" nodeType="withEffect">
                                  <p:stCondLst>
                                    <p:cond delay="50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1000"/>
                                        <p:tgtEl>
                                          <p:spTgt spid="21"/>
                                        </p:tgtEl>
                                      </p:cBhvr>
                                    </p:animEffect>
                                    <p:anim calcmode="lin" valueType="num">
                                      <p:cBhvr>
                                        <p:cTn id="58" dur="1000" fill="hold"/>
                                        <p:tgtEl>
                                          <p:spTgt spid="21"/>
                                        </p:tgtEl>
                                        <p:attrNameLst>
                                          <p:attrName>ppt_x</p:attrName>
                                        </p:attrNameLst>
                                      </p:cBhvr>
                                      <p:tavLst>
                                        <p:tav tm="0">
                                          <p:val>
                                            <p:strVal val="#ppt_x"/>
                                          </p:val>
                                        </p:tav>
                                        <p:tav tm="100000">
                                          <p:val>
                                            <p:strVal val="#ppt_x"/>
                                          </p:val>
                                        </p:tav>
                                      </p:tavLst>
                                    </p:anim>
                                    <p:anim calcmode="lin" valueType="num">
                                      <p:cBhvr>
                                        <p:cTn id="5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21" grpId="0"/>
      <p:bldP spid="22" grpId="0"/>
      <p:bldP spid="23" grpId="0"/>
    </p:bldLst>
  </p:timing>
</p:sld>
</file>

<file path=ppt/slides/slide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grpSp>
        <p:nvGrpSpPr>
          <p:cNvPr id="102" name="组合 101"/>
          <p:cNvGrpSpPr/>
          <p:nvPr/>
        </p:nvGrpSpPr>
        <p:grpSpPr>
          <a:xfrm>
            <a:off x="0" y="6526138"/>
            <a:ext cx="12198350" cy="333450"/>
            <a:chOff x="0" y="6526138"/>
            <a:chExt cx="12198350" cy="333450"/>
          </a:xfrm>
        </p:grpSpPr>
        <p:sp>
          <p:nvSpPr>
            <p:cNvPr id="103" name="矩形 102"/>
            <p:cNvSpPr/>
            <p:nvPr/>
          </p:nvSpPr>
          <p:spPr>
            <a:xfrm>
              <a:off x="0" y="6526138"/>
              <a:ext cx="7323311" cy="33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4875039" y="6526138"/>
              <a:ext cx="7323311" cy="33345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5" name="文本框 2"/>
          <p:cNvSpPr txBox="1"/>
          <p:nvPr/>
        </p:nvSpPr>
        <p:spPr>
          <a:xfrm>
            <a:off x="1541858" y="170270"/>
            <a:ext cx="4955376" cy="646331"/>
          </a:xfrm>
          <a:prstGeom prst="rect">
            <a:avLst/>
          </a:prstGeom>
          <a:noFill/>
        </p:spPr>
        <p:txBody>
          <a:bodyPr wrap="square" rtlCol="0">
            <a:spAutoFit/>
          </a:bodyPr>
          <a:lstStyle/>
          <a:p>
            <a:pPr algn="ctr"/>
            <a:r>
              <a:rPr lang="zh-CN" altLang="en-US" sz="3600" b="1">
                <a:solidFill>
                  <a:srgbClr val="005DA2"/>
                </a:solidFill>
                <a:latin typeface="微软雅黑" panose="020b0503020204020204" pitchFamily="34" charset="-122"/>
                <a:ea typeface="微软雅黑" panose="020b0503020204020204" pitchFamily="34" charset="-122"/>
              </a:rPr>
              <a:t>国内外相关研究综述</a:t>
            </a:r>
          </a:p>
        </p:txBody>
      </p:sp>
      <p:cxnSp>
        <p:nvCxnSpPr>
          <p:cNvPr id="106" name="直接连接符 105"/>
          <p:cNvCxnSpPr/>
          <p:nvPr/>
        </p:nvCxnSpPr>
        <p:spPr>
          <a:xfrm>
            <a:off x="0" y="897265"/>
            <a:ext cx="1219835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07" name="图片 10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66" y="-13642"/>
            <a:ext cx="1366612" cy="96490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4057" y="1166776"/>
            <a:ext cx="4830236" cy="4830236"/>
          </a:xfrm>
          <a:prstGeom prst="rect">
            <a:avLst/>
          </a:prstGeom>
        </p:spPr>
      </p:pic>
      <p:sp>
        <p:nvSpPr>
          <p:cNvPr id="9" name="文本框 8"/>
          <p:cNvSpPr txBox="1"/>
          <p:nvPr/>
        </p:nvSpPr>
        <p:spPr>
          <a:xfrm>
            <a:off x="8043391" y="1808173"/>
            <a:ext cx="3672408" cy="1569660"/>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在此输入您的文字内容在此输入您的文字内容在此输入您的文字内容在此输入您的文字内容在此输入您的文字内容在此输入您的文字内容</a:t>
            </a:r>
          </a:p>
        </p:txBody>
      </p:sp>
      <p:sp>
        <p:nvSpPr>
          <p:cNvPr id="10" name="文本框 9"/>
          <p:cNvSpPr txBox="1"/>
          <p:nvPr/>
        </p:nvSpPr>
        <p:spPr>
          <a:xfrm>
            <a:off x="8043391" y="4288740"/>
            <a:ext cx="3672408" cy="1569660"/>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在此输入您的文字内容在此输入您的文字内容在此输入您的文字内容在此输入您的文字内容在此输入您的文字内容在此输入您的文字内容</a:t>
            </a:r>
          </a:p>
        </p:txBody>
      </p:sp>
      <p:sp>
        <p:nvSpPr>
          <p:cNvPr id="11" name="文本框 10"/>
          <p:cNvSpPr txBox="1"/>
          <p:nvPr/>
        </p:nvSpPr>
        <p:spPr>
          <a:xfrm>
            <a:off x="353766" y="1808173"/>
            <a:ext cx="3672408" cy="1569660"/>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在此输入您的文字内容在此输入您的文字内容在此输入您的文字内容在此输入您的文字内容在此输入您的文字内容在此输入您的文字内容</a:t>
            </a:r>
          </a:p>
        </p:txBody>
      </p:sp>
      <p:sp>
        <p:nvSpPr>
          <p:cNvPr id="12" name="文本框 11"/>
          <p:cNvSpPr txBox="1"/>
          <p:nvPr/>
        </p:nvSpPr>
        <p:spPr>
          <a:xfrm>
            <a:off x="353766" y="4288740"/>
            <a:ext cx="3672408" cy="1569660"/>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在此输入您的文字内容在此输入您的文字内容在此输入您的文字内容在此输入您的文字内容在此输入您的文字内容在此输入您的文字内容</a:t>
            </a:r>
          </a:p>
        </p:txBody>
      </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anim calcmode="lin" valueType="num">
                                      <p:cBhvr>
                                        <p:cTn id="8" dur="1000" fill="hold"/>
                                        <p:tgtEl>
                                          <p:spTgt spid="107"/>
                                        </p:tgtEl>
                                        <p:attrNameLst>
                                          <p:attrName>ppt_x</p:attrName>
                                        </p:attrNameLst>
                                      </p:cBhvr>
                                      <p:tavLst>
                                        <p:tav tm="0">
                                          <p:val>
                                            <p:strVal val="#ppt_x"/>
                                          </p:val>
                                        </p:tav>
                                        <p:tav tm="100000">
                                          <p:val>
                                            <p:strVal val="#ppt_x"/>
                                          </p:val>
                                        </p:tav>
                                      </p:tavLst>
                                    </p:anim>
                                    <p:anim calcmode="lin" valueType="num">
                                      <p:cBhvr>
                                        <p:cTn id="9" dur="1000" fill="hold"/>
                                        <p:tgtEl>
                                          <p:spTgt spid="107"/>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105"/>
                                        </p:tgtEl>
                                        <p:attrNameLst>
                                          <p:attrName>style.visibility</p:attrName>
                                        </p:attrNameLst>
                                      </p:cBhvr>
                                      <p:to>
                                        <p:strVal val="visible"/>
                                      </p:to>
                                    </p:set>
                                    <p:anim calcmode="lin" valueType="num">
                                      <p:cBhvr>
                                        <p:cTn id="12" dur="500" fill="hold"/>
                                        <p:tgtEl>
                                          <p:spTgt spid="105"/>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5"/>
                                        </p:tgtEl>
                                        <p:attrNameLst>
                                          <p:attrName>ppt_y</p:attrName>
                                        </p:attrNameLst>
                                      </p:cBhvr>
                                      <p:tavLst>
                                        <p:tav tm="0">
                                          <p:val>
                                            <p:strVal val="#ppt_y"/>
                                          </p:val>
                                        </p:tav>
                                        <p:tav tm="100000">
                                          <p:val>
                                            <p:strVal val="#ppt_y"/>
                                          </p:val>
                                        </p:tav>
                                      </p:tavLst>
                                    </p:anim>
                                    <p:anim calcmode="lin" valueType="num">
                                      <p:cBhvr>
                                        <p:cTn id="14" dur="500" fill="hold"/>
                                        <p:tgtEl>
                                          <p:spTgt spid="105"/>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5"/>
                                        </p:tgtEl>
                                      </p:cBhvr>
                                    </p:animEffect>
                                  </p:childTnLst>
                                </p:cTn>
                              </p:par>
                              <p:par>
                                <p:cTn id="17" presetID="22" presetClass="entr" presetSubtype="8" fill="hold" nodeType="withEffect">
                                  <p:stCondLst>
                                    <p:cond delay="1000"/>
                                  </p:stCondLst>
                                  <p:childTnLst>
                                    <p:set>
                                      <p:cBhvr>
                                        <p:cTn id="18" dur="1" fill="hold">
                                          <p:stCondLst>
                                            <p:cond delay="0"/>
                                          </p:stCondLst>
                                        </p:cTn>
                                        <p:tgtEl>
                                          <p:spTgt spid="106"/>
                                        </p:tgtEl>
                                        <p:attrNameLst>
                                          <p:attrName>style.visibility</p:attrName>
                                        </p:attrNameLst>
                                      </p:cBhvr>
                                      <p:to>
                                        <p:strVal val="visible"/>
                                      </p:to>
                                    </p:set>
                                    <p:animEffect transition="in" filter="wipe(left)">
                                      <p:cBhvr>
                                        <p:cTn id="19" dur="500"/>
                                        <p:tgtEl>
                                          <p:spTgt spid="106"/>
                                        </p:tgtEl>
                                      </p:cBhvr>
                                    </p:animEffect>
                                  </p:childTnLst>
                                </p:cTn>
                              </p:par>
                              <p:par>
                                <p:cTn id="20" presetID="53" presetClass="entr" presetSubtype="0" fill="hold" nodeType="withEffect">
                                  <p:stCondLst>
                                    <p:cond delay="150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par>
                                <p:cTn id="25" presetID="42" presetClass="entr" presetSubtype="0" fill="hold" grpId="0" nodeType="withEffect">
                                  <p:stCondLst>
                                    <p:cond delay="17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2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75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325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9" grpId="0"/>
      <p:bldP spid="10" grpId="0"/>
      <p:bldP spid="11" grpId="0"/>
      <p:bldP spid="12" grpId="0"/>
    </p:bldLst>
  </p:timing>
</p:sld>
</file>

<file path=ppt/slides/slide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2" name="文本框 2"/>
          <p:cNvSpPr txBox="1"/>
          <p:nvPr/>
        </p:nvSpPr>
        <p:spPr>
          <a:xfrm>
            <a:off x="1541858" y="170270"/>
            <a:ext cx="4955376" cy="646331"/>
          </a:xfrm>
          <a:prstGeom prst="rect">
            <a:avLst/>
          </a:prstGeom>
          <a:noFill/>
        </p:spPr>
        <p:txBody>
          <a:bodyPr wrap="square" rtlCol="0">
            <a:spAutoFit/>
          </a:bodyPr>
          <a:lstStyle/>
          <a:p>
            <a:pPr algn="ctr"/>
            <a:r>
              <a:rPr lang="zh-CN" altLang="en-US" sz="3600" b="1">
                <a:solidFill>
                  <a:srgbClr val="005DA2"/>
                </a:solidFill>
                <a:latin typeface="微软雅黑" panose="020b0503020204020204" pitchFamily="34" charset="-122"/>
                <a:ea typeface="微软雅黑" panose="020b0503020204020204" pitchFamily="34" charset="-122"/>
              </a:rPr>
              <a:t>研究理论与文献综述</a:t>
            </a:r>
          </a:p>
        </p:txBody>
      </p:sp>
      <p:cxnSp>
        <p:nvCxnSpPr>
          <p:cNvPr id="3" name="直接连接符 2"/>
          <p:cNvCxnSpPr/>
          <p:nvPr/>
        </p:nvCxnSpPr>
        <p:spPr>
          <a:xfrm>
            <a:off x="0" y="897265"/>
            <a:ext cx="1219835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66" y="-13642"/>
            <a:ext cx="1366612" cy="964903"/>
          </a:xfrm>
          <a:prstGeom prst="rect">
            <a:avLst/>
          </a:prstGeom>
        </p:spPr>
      </p:pic>
      <p:grpSp>
        <p:nvGrpSpPr>
          <p:cNvPr id="5" name="组合 4"/>
          <p:cNvGrpSpPr/>
          <p:nvPr/>
        </p:nvGrpSpPr>
        <p:grpSpPr>
          <a:xfrm>
            <a:off x="0" y="6526138"/>
            <a:ext cx="12198350" cy="333450"/>
            <a:chOff x="0" y="6526138"/>
            <a:chExt cx="12198350" cy="333450"/>
          </a:xfrm>
        </p:grpSpPr>
        <p:sp>
          <p:nvSpPr>
            <p:cNvPr id="6" name="矩形 5"/>
            <p:cNvSpPr/>
            <p:nvPr/>
          </p:nvSpPr>
          <p:spPr>
            <a:xfrm>
              <a:off x="0" y="6526138"/>
              <a:ext cx="7323311" cy="33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75039" y="6526138"/>
              <a:ext cx="7323311" cy="33345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6099175" y="1528619"/>
            <a:ext cx="2377979" cy="3596664"/>
            <a:chOff x="5675433" y="1528619"/>
            <a:chExt cx="2377979" cy="3596664"/>
          </a:xfrm>
        </p:grpSpPr>
        <p:sp>
          <p:nvSpPr>
            <p:cNvPr id="12" name="Freeform 5"/>
            <p:cNvSpPr/>
            <p:nvPr/>
          </p:nvSpPr>
          <p:spPr bwMode="auto">
            <a:xfrm>
              <a:off x="6388142" y="4674130"/>
              <a:ext cx="968552" cy="201020"/>
            </a:xfrm>
            <a:custGeom>
              <a:gdLst>
                <a:gd name="T0" fmla="*/ 344 w 376"/>
                <a:gd name="T1" fmla="*/ 0 h 78"/>
                <a:gd name="T2" fmla="*/ 32 w 376"/>
                <a:gd name="T3" fmla="*/ 0 h 78"/>
                <a:gd name="T4" fmla="*/ 0 w 376"/>
                <a:gd name="T5" fmla="*/ 36 h 78"/>
                <a:gd name="T6" fmla="*/ 0 w 376"/>
                <a:gd name="T7" fmla="*/ 42 h 78"/>
                <a:gd name="T8" fmla="*/ 32 w 376"/>
                <a:gd name="T9" fmla="*/ 78 h 78"/>
                <a:gd name="T10" fmla="*/ 344 w 376"/>
                <a:gd name="T11" fmla="*/ 78 h 78"/>
                <a:gd name="T12" fmla="*/ 376 w 376"/>
                <a:gd name="T13" fmla="*/ 42 h 78"/>
                <a:gd name="T14" fmla="*/ 376 w 376"/>
                <a:gd name="T15" fmla="*/ 36 h 78"/>
                <a:gd name="T16" fmla="*/ 344 w 376"/>
                <a:gd name="T17" fmla="*/ 0 h 7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78">
                  <a:moveTo>
                    <a:pt x="344" y="0"/>
                  </a:moveTo>
                  <a:cubicBezTo>
                    <a:pt x="32" y="0"/>
                    <a:pt x="32" y="0"/>
                    <a:pt x="32" y="0"/>
                  </a:cubicBezTo>
                  <a:cubicBezTo>
                    <a:pt x="14" y="0"/>
                    <a:pt x="0" y="16"/>
                    <a:pt x="0" y="36"/>
                  </a:cubicBezTo>
                  <a:cubicBezTo>
                    <a:pt x="0" y="42"/>
                    <a:pt x="0" y="42"/>
                    <a:pt x="0" y="42"/>
                  </a:cubicBezTo>
                  <a:cubicBezTo>
                    <a:pt x="0" y="62"/>
                    <a:pt x="14" y="78"/>
                    <a:pt x="32" y="78"/>
                  </a:cubicBezTo>
                  <a:cubicBezTo>
                    <a:pt x="344" y="78"/>
                    <a:pt x="344" y="78"/>
                    <a:pt x="344" y="78"/>
                  </a:cubicBezTo>
                  <a:cubicBezTo>
                    <a:pt x="362" y="78"/>
                    <a:pt x="376" y="62"/>
                    <a:pt x="376" y="42"/>
                  </a:cubicBezTo>
                  <a:cubicBezTo>
                    <a:pt x="376" y="36"/>
                    <a:pt x="376" y="36"/>
                    <a:pt x="376" y="36"/>
                  </a:cubicBezTo>
                  <a:cubicBezTo>
                    <a:pt x="376" y="16"/>
                    <a:pt x="362" y="0"/>
                    <a:pt x="344" y="0"/>
                  </a:cubicBezTo>
                  <a:close/>
                </a:path>
              </a:pathLst>
            </a:custGeom>
            <a:solidFill>
              <a:srgbClr val="5DC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
            <p:cNvSpPr/>
            <p:nvPr/>
          </p:nvSpPr>
          <p:spPr bwMode="auto">
            <a:xfrm>
              <a:off x="6439539" y="4926547"/>
              <a:ext cx="862332" cy="198736"/>
            </a:xfrm>
            <a:custGeom>
              <a:gdLst>
                <a:gd name="T0" fmla="*/ 307 w 335"/>
                <a:gd name="T1" fmla="*/ 0 h 77"/>
                <a:gd name="T2" fmla="*/ 29 w 335"/>
                <a:gd name="T3" fmla="*/ 0 h 77"/>
                <a:gd name="T4" fmla="*/ 0 w 335"/>
                <a:gd name="T5" fmla="*/ 36 h 77"/>
                <a:gd name="T6" fmla="*/ 0 w 335"/>
                <a:gd name="T7" fmla="*/ 41 h 77"/>
                <a:gd name="T8" fmla="*/ 29 w 335"/>
                <a:gd name="T9" fmla="*/ 77 h 77"/>
                <a:gd name="T10" fmla="*/ 307 w 335"/>
                <a:gd name="T11" fmla="*/ 77 h 77"/>
                <a:gd name="T12" fmla="*/ 335 w 335"/>
                <a:gd name="T13" fmla="*/ 41 h 77"/>
                <a:gd name="T14" fmla="*/ 335 w 335"/>
                <a:gd name="T15" fmla="*/ 36 h 77"/>
                <a:gd name="T16" fmla="*/ 307 w 335"/>
                <a:gd name="T17" fmla="*/ 0 h 7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5" h="77">
                  <a:moveTo>
                    <a:pt x="307" y="0"/>
                  </a:moveTo>
                  <a:cubicBezTo>
                    <a:pt x="29" y="0"/>
                    <a:pt x="29" y="0"/>
                    <a:pt x="29" y="0"/>
                  </a:cubicBezTo>
                  <a:cubicBezTo>
                    <a:pt x="13" y="0"/>
                    <a:pt x="0" y="16"/>
                    <a:pt x="0" y="36"/>
                  </a:cubicBezTo>
                  <a:cubicBezTo>
                    <a:pt x="0" y="41"/>
                    <a:pt x="0" y="41"/>
                    <a:pt x="0" y="41"/>
                  </a:cubicBezTo>
                  <a:cubicBezTo>
                    <a:pt x="0" y="61"/>
                    <a:pt x="13" y="77"/>
                    <a:pt x="29" y="77"/>
                  </a:cubicBezTo>
                  <a:cubicBezTo>
                    <a:pt x="307" y="77"/>
                    <a:pt x="307" y="77"/>
                    <a:pt x="307" y="77"/>
                  </a:cubicBezTo>
                  <a:cubicBezTo>
                    <a:pt x="322" y="77"/>
                    <a:pt x="335" y="61"/>
                    <a:pt x="335" y="41"/>
                  </a:cubicBezTo>
                  <a:cubicBezTo>
                    <a:pt x="335" y="36"/>
                    <a:pt x="335" y="36"/>
                    <a:pt x="335" y="36"/>
                  </a:cubicBezTo>
                  <a:cubicBezTo>
                    <a:pt x="335" y="16"/>
                    <a:pt x="322" y="0"/>
                    <a:pt x="307" y="0"/>
                  </a:cubicBezTo>
                  <a:close/>
                </a:path>
              </a:pathLst>
            </a:custGeom>
            <a:solidFill>
              <a:srgbClr val="5DC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7"/>
            <p:cNvSpPr/>
            <p:nvPr/>
          </p:nvSpPr>
          <p:spPr bwMode="auto">
            <a:xfrm>
              <a:off x="6334460" y="4427423"/>
              <a:ext cx="1075915" cy="201020"/>
            </a:xfrm>
            <a:custGeom>
              <a:gdLst>
                <a:gd name="T0" fmla="*/ 382 w 418"/>
                <a:gd name="T1" fmla="*/ 0 h 78"/>
                <a:gd name="T2" fmla="*/ 36 w 418"/>
                <a:gd name="T3" fmla="*/ 0 h 78"/>
                <a:gd name="T4" fmla="*/ 0 w 418"/>
                <a:gd name="T5" fmla="*/ 36 h 78"/>
                <a:gd name="T6" fmla="*/ 0 w 418"/>
                <a:gd name="T7" fmla="*/ 42 h 78"/>
                <a:gd name="T8" fmla="*/ 36 w 418"/>
                <a:gd name="T9" fmla="*/ 78 h 78"/>
                <a:gd name="T10" fmla="*/ 382 w 418"/>
                <a:gd name="T11" fmla="*/ 78 h 78"/>
                <a:gd name="T12" fmla="*/ 418 w 418"/>
                <a:gd name="T13" fmla="*/ 42 h 78"/>
                <a:gd name="T14" fmla="*/ 418 w 418"/>
                <a:gd name="T15" fmla="*/ 36 h 78"/>
                <a:gd name="T16" fmla="*/ 382 w 418"/>
                <a:gd name="T17" fmla="*/ 0 h 7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78">
                  <a:moveTo>
                    <a:pt x="382" y="0"/>
                  </a:moveTo>
                  <a:cubicBezTo>
                    <a:pt x="36" y="0"/>
                    <a:pt x="36" y="0"/>
                    <a:pt x="36" y="0"/>
                  </a:cubicBezTo>
                  <a:cubicBezTo>
                    <a:pt x="16" y="0"/>
                    <a:pt x="0" y="17"/>
                    <a:pt x="0" y="36"/>
                  </a:cubicBezTo>
                  <a:cubicBezTo>
                    <a:pt x="0" y="42"/>
                    <a:pt x="0" y="42"/>
                    <a:pt x="0" y="42"/>
                  </a:cubicBezTo>
                  <a:cubicBezTo>
                    <a:pt x="0" y="62"/>
                    <a:pt x="16" y="78"/>
                    <a:pt x="36" y="78"/>
                  </a:cubicBezTo>
                  <a:cubicBezTo>
                    <a:pt x="382" y="78"/>
                    <a:pt x="382" y="78"/>
                    <a:pt x="382" y="78"/>
                  </a:cubicBezTo>
                  <a:cubicBezTo>
                    <a:pt x="402" y="78"/>
                    <a:pt x="418" y="62"/>
                    <a:pt x="418" y="42"/>
                  </a:cubicBezTo>
                  <a:cubicBezTo>
                    <a:pt x="418" y="36"/>
                    <a:pt x="418" y="36"/>
                    <a:pt x="418" y="36"/>
                  </a:cubicBezTo>
                  <a:cubicBezTo>
                    <a:pt x="418" y="17"/>
                    <a:pt x="402" y="0"/>
                    <a:pt x="382" y="0"/>
                  </a:cubicBezTo>
                </a:path>
              </a:pathLst>
            </a:custGeom>
            <a:solidFill>
              <a:srgbClr val="5DC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8"/>
            <p:cNvSpPr/>
            <p:nvPr/>
          </p:nvSpPr>
          <p:spPr bwMode="auto">
            <a:xfrm>
              <a:off x="5675433" y="1528619"/>
              <a:ext cx="2377979" cy="2826848"/>
            </a:xfrm>
            <a:custGeom>
              <a:gdLst>
                <a:gd name="T0" fmla="*/ 462 w 924"/>
                <a:gd name="T1" fmla="*/ 0 h 1098"/>
                <a:gd name="T2" fmla="*/ 0 w 924"/>
                <a:gd name="T3" fmla="*/ 462 h 1098"/>
                <a:gd name="T4" fmla="*/ 138 w 924"/>
                <a:gd name="T5" fmla="*/ 791 h 1098"/>
                <a:gd name="T6" fmla="*/ 232 w 924"/>
                <a:gd name="T7" fmla="*/ 953 h 1098"/>
                <a:gd name="T8" fmla="*/ 250 w 924"/>
                <a:gd name="T9" fmla="*/ 1055 h 1098"/>
                <a:gd name="T10" fmla="*/ 274 w 924"/>
                <a:gd name="T11" fmla="*/ 1097 h 1098"/>
                <a:gd name="T12" fmla="*/ 381 w 924"/>
                <a:gd name="T13" fmla="*/ 731 h 1098"/>
                <a:gd name="T14" fmla="*/ 277 w 924"/>
                <a:gd name="T15" fmla="*/ 563 h 1098"/>
                <a:gd name="T16" fmla="*/ 464 w 924"/>
                <a:gd name="T17" fmla="*/ 377 h 1098"/>
                <a:gd name="T18" fmla="*/ 650 w 924"/>
                <a:gd name="T19" fmla="*/ 563 h 1098"/>
                <a:gd name="T20" fmla="*/ 545 w 924"/>
                <a:gd name="T21" fmla="*/ 731 h 1098"/>
                <a:gd name="T22" fmla="*/ 652 w 924"/>
                <a:gd name="T23" fmla="*/ 1098 h 1098"/>
                <a:gd name="T24" fmla="*/ 678 w 924"/>
                <a:gd name="T25" fmla="*/ 1055 h 1098"/>
                <a:gd name="T26" fmla="*/ 696 w 924"/>
                <a:gd name="T27" fmla="*/ 953 h 1098"/>
                <a:gd name="T28" fmla="*/ 806 w 924"/>
                <a:gd name="T29" fmla="*/ 771 h 1098"/>
                <a:gd name="T30" fmla="*/ 924 w 924"/>
                <a:gd name="T31" fmla="*/ 462 h 1098"/>
                <a:gd name="T32" fmla="*/ 462 w 924"/>
                <a:gd name="T33" fmla="*/ 0 h 109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4" h="1098">
                  <a:moveTo>
                    <a:pt x="462" y="0"/>
                  </a:moveTo>
                  <a:cubicBezTo>
                    <a:pt x="207" y="0"/>
                    <a:pt x="0" y="207"/>
                    <a:pt x="0" y="462"/>
                  </a:cubicBezTo>
                  <a:cubicBezTo>
                    <a:pt x="0" y="591"/>
                    <a:pt x="53" y="708"/>
                    <a:pt x="138" y="791"/>
                  </a:cubicBezTo>
                  <a:cubicBezTo>
                    <a:pt x="173" y="838"/>
                    <a:pt x="222" y="909"/>
                    <a:pt x="232" y="953"/>
                  </a:cubicBezTo>
                  <a:cubicBezTo>
                    <a:pt x="248" y="1023"/>
                    <a:pt x="250" y="1055"/>
                    <a:pt x="250" y="1055"/>
                  </a:cubicBezTo>
                  <a:cubicBezTo>
                    <a:pt x="251" y="1073"/>
                    <a:pt x="261" y="1088"/>
                    <a:pt x="274" y="1097"/>
                  </a:cubicBezTo>
                  <a:cubicBezTo>
                    <a:pt x="381" y="731"/>
                    <a:pt x="381" y="731"/>
                    <a:pt x="381" y="731"/>
                  </a:cubicBezTo>
                  <a:cubicBezTo>
                    <a:pt x="319" y="700"/>
                    <a:pt x="277" y="637"/>
                    <a:pt x="277" y="563"/>
                  </a:cubicBezTo>
                  <a:cubicBezTo>
                    <a:pt x="277" y="460"/>
                    <a:pt x="360" y="376"/>
                    <a:pt x="464" y="377"/>
                  </a:cubicBezTo>
                  <a:cubicBezTo>
                    <a:pt x="567" y="377"/>
                    <a:pt x="650" y="460"/>
                    <a:pt x="650" y="563"/>
                  </a:cubicBezTo>
                  <a:cubicBezTo>
                    <a:pt x="650" y="637"/>
                    <a:pt x="607" y="700"/>
                    <a:pt x="545" y="731"/>
                  </a:cubicBezTo>
                  <a:cubicBezTo>
                    <a:pt x="652" y="1098"/>
                    <a:pt x="652" y="1098"/>
                    <a:pt x="652" y="1098"/>
                  </a:cubicBezTo>
                  <a:cubicBezTo>
                    <a:pt x="666" y="1089"/>
                    <a:pt x="677" y="1073"/>
                    <a:pt x="678" y="1055"/>
                  </a:cubicBezTo>
                  <a:cubicBezTo>
                    <a:pt x="678" y="1055"/>
                    <a:pt x="680" y="1023"/>
                    <a:pt x="696" y="953"/>
                  </a:cubicBezTo>
                  <a:cubicBezTo>
                    <a:pt x="707" y="902"/>
                    <a:pt x="772" y="814"/>
                    <a:pt x="806" y="771"/>
                  </a:cubicBezTo>
                  <a:cubicBezTo>
                    <a:pt x="880" y="689"/>
                    <a:pt x="924" y="581"/>
                    <a:pt x="924" y="462"/>
                  </a:cubicBezTo>
                  <a:cubicBezTo>
                    <a:pt x="924" y="207"/>
                    <a:pt x="717" y="0"/>
                    <a:pt x="462" y="0"/>
                  </a:cubicBezTo>
                </a:path>
              </a:pathLst>
            </a:custGeom>
            <a:solidFill>
              <a:srgbClr val="5DC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1034" name="Picture 10"/>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80147" y="4418286"/>
              <a:ext cx="989111" cy="3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1"/>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30937" y="2399631"/>
              <a:ext cx="1065636" cy="1962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Freeform 12"/>
          <p:cNvSpPr>
            <a:spLocks noEditPoints="1"/>
          </p:cNvSpPr>
          <p:nvPr/>
        </p:nvSpPr>
        <p:spPr bwMode="auto">
          <a:xfrm>
            <a:off x="4372227" y="1508060"/>
            <a:ext cx="1503084" cy="1503084"/>
          </a:xfrm>
          <a:custGeom>
            <a:gdLst>
              <a:gd name="T0" fmla="*/ 292 w 584"/>
              <a:gd name="T1" fmla="*/ 0 h 584"/>
              <a:gd name="T2" fmla="*/ 0 w 584"/>
              <a:gd name="T3" fmla="*/ 292 h 584"/>
              <a:gd name="T4" fmla="*/ 292 w 584"/>
              <a:gd name="T5" fmla="*/ 584 h 584"/>
              <a:gd name="T6" fmla="*/ 584 w 584"/>
              <a:gd name="T7" fmla="*/ 292 h 584"/>
              <a:gd name="T8" fmla="*/ 292 w 584"/>
              <a:gd name="T9" fmla="*/ 0 h 584"/>
              <a:gd name="T10" fmla="*/ 292 w 584"/>
              <a:gd name="T11" fmla="*/ 529 h 584"/>
              <a:gd name="T12" fmla="*/ 55 w 584"/>
              <a:gd name="T13" fmla="*/ 292 h 584"/>
              <a:gd name="T14" fmla="*/ 292 w 584"/>
              <a:gd name="T15" fmla="*/ 55 h 584"/>
              <a:gd name="T16" fmla="*/ 529 w 584"/>
              <a:gd name="T17" fmla="*/ 292 h 584"/>
              <a:gd name="T18" fmla="*/ 292 w 584"/>
              <a:gd name="T19" fmla="*/ 529 h 58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4" h="584">
                <a:moveTo>
                  <a:pt x="292" y="0"/>
                </a:moveTo>
                <a:cubicBezTo>
                  <a:pt x="131" y="0"/>
                  <a:pt x="0" y="131"/>
                  <a:pt x="0" y="292"/>
                </a:cubicBezTo>
                <a:cubicBezTo>
                  <a:pt x="0" y="453"/>
                  <a:pt x="131" y="584"/>
                  <a:pt x="292" y="584"/>
                </a:cubicBezTo>
                <a:cubicBezTo>
                  <a:pt x="453" y="584"/>
                  <a:pt x="584" y="453"/>
                  <a:pt x="584" y="292"/>
                </a:cubicBezTo>
                <a:cubicBezTo>
                  <a:pt x="584" y="131"/>
                  <a:pt x="453" y="0"/>
                  <a:pt x="292" y="0"/>
                </a:cubicBezTo>
                <a:moveTo>
                  <a:pt x="292" y="529"/>
                </a:moveTo>
                <a:cubicBezTo>
                  <a:pt x="161" y="529"/>
                  <a:pt x="55" y="423"/>
                  <a:pt x="55" y="292"/>
                </a:cubicBezTo>
                <a:cubicBezTo>
                  <a:pt x="55" y="161"/>
                  <a:pt x="161" y="55"/>
                  <a:pt x="292" y="55"/>
                </a:cubicBezTo>
                <a:cubicBezTo>
                  <a:pt x="423" y="55"/>
                  <a:pt x="529" y="161"/>
                  <a:pt x="529" y="292"/>
                </a:cubicBezTo>
                <a:cubicBezTo>
                  <a:pt x="529" y="423"/>
                  <a:pt x="423" y="529"/>
                  <a:pt x="292" y="529"/>
                </a:cubicBezTo>
              </a:path>
            </a:pathLst>
          </a:custGeom>
          <a:solidFill>
            <a:srgbClr val="F79646"/>
          </a:solidFill>
          <a:ln>
            <a:noFill/>
          </a:ln>
        </p:spPr>
        <p:txBody>
          <a:bodyPr vert="horz" wrap="square" lIns="91440" tIns="45720" rIns="91440" bIns="45720" numCol="1" anchor="t" anchorCtr="0" compatLnSpc="1"/>
          <a:lstStyle/>
          <a:p>
            <a:endParaRPr lang="zh-CN" altLang="en-US"/>
          </a:p>
        </p:txBody>
      </p:sp>
      <p:grpSp>
        <p:nvGrpSpPr>
          <p:cNvPr id="8" name="组合 7"/>
          <p:cNvGrpSpPr/>
          <p:nvPr/>
        </p:nvGrpSpPr>
        <p:grpSpPr>
          <a:xfrm>
            <a:off x="4144938" y="2998579"/>
            <a:ext cx="1957663" cy="2970761"/>
            <a:chOff x="4144938" y="2998579"/>
            <a:chExt cx="1957663" cy="2970761"/>
          </a:xfrm>
        </p:grpSpPr>
        <p:sp>
          <p:nvSpPr>
            <p:cNvPr id="17" name="Freeform 15"/>
            <p:cNvSpPr/>
            <p:nvPr/>
          </p:nvSpPr>
          <p:spPr bwMode="auto">
            <a:xfrm>
              <a:off x="4720587" y="5595853"/>
              <a:ext cx="802939" cy="165614"/>
            </a:xfrm>
            <a:custGeom>
              <a:gdLst>
                <a:gd name="T0" fmla="*/ 285 w 312"/>
                <a:gd name="T1" fmla="*/ 0 h 64"/>
                <a:gd name="T2" fmla="*/ 27 w 312"/>
                <a:gd name="T3" fmla="*/ 0 h 64"/>
                <a:gd name="T4" fmla="*/ 0 w 312"/>
                <a:gd name="T5" fmla="*/ 30 h 64"/>
                <a:gd name="T6" fmla="*/ 0 w 312"/>
                <a:gd name="T7" fmla="*/ 34 h 64"/>
                <a:gd name="T8" fmla="*/ 27 w 312"/>
                <a:gd name="T9" fmla="*/ 64 h 64"/>
                <a:gd name="T10" fmla="*/ 285 w 312"/>
                <a:gd name="T11" fmla="*/ 64 h 64"/>
                <a:gd name="T12" fmla="*/ 312 w 312"/>
                <a:gd name="T13" fmla="*/ 34 h 64"/>
                <a:gd name="T14" fmla="*/ 312 w 312"/>
                <a:gd name="T15" fmla="*/ 30 h 64"/>
                <a:gd name="T16" fmla="*/ 285 w 312"/>
                <a:gd name="T17" fmla="*/ 0 h 6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2" h="64">
                  <a:moveTo>
                    <a:pt x="285" y="0"/>
                  </a:moveTo>
                  <a:cubicBezTo>
                    <a:pt x="27" y="0"/>
                    <a:pt x="27" y="0"/>
                    <a:pt x="27" y="0"/>
                  </a:cubicBezTo>
                  <a:cubicBezTo>
                    <a:pt x="12" y="0"/>
                    <a:pt x="0" y="13"/>
                    <a:pt x="0" y="30"/>
                  </a:cubicBezTo>
                  <a:cubicBezTo>
                    <a:pt x="0" y="34"/>
                    <a:pt x="0" y="34"/>
                    <a:pt x="0" y="34"/>
                  </a:cubicBezTo>
                  <a:cubicBezTo>
                    <a:pt x="0" y="50"/>
                    <a:pt x="12" y="64"/>
                    <a:pt x="27" y="64"/>
                  </a:cubicBezTo>
                  <a:cubicBezTo>
                    <a:pt x="285" y="64"/>
                    <a:pt x="285" y="64"/>
                    <a:pt x="285" y="64"/>
                  </a:cubicBezTo>
                  <a:cubicBezTo>
                    <a:pt x="300" y="64"/>
                    <a:pt x="312" y="50"/>
                    <a:pt x="312" y="34"/>
                  </a:cubicBezTo>
                  <a:cubicBezTo>
                    <a:pt x="312" y="30"/>
                    <a:pt x="312" y="30"/>
                    <a:pt x="312" y="30"/>
                  </a:cubicBezTo>
                  <a:cubicBezTo>
                    <a:pt x="312" y="13"/>
                    <a:pt x="300" y="0"/>
                    <a:pt x="285" y="0"/>
                  </a:cubicBezTo>
                  <a:close/>
                </a:path>
              </a:pathLst>
            </a:custGeom>
            <a:solidFill>
              <a:srgbClr val="F79646"/>
            </a:solidFill>
            <a:ln>
              <a:noFill/>
            </a:ln>
          </p:spPr>
          <p:txBody>
            <a:bodyPr vert="horz" wrap="square" lIns="91440" tIns="45720" rIns="91440" bIns="45720" numCol="1" anchor="t" anchorCtr="0" compatLnSpc="1"/>
            <a:lstStyle/>
            <a:p>
              <a:endParaRPr lang="zh-CN" altLang="en-US"/>
            </a:p>
          </p:txBody>
        </p:sp>
        <p:sp>
          <p:nvSpPr>
            <p:cNvPr id="18" name="Freeform 16"/>
            <p:cNvSpPr/>
            <p:nvPr/>
          </p:nvSpPr>
          <p:spPr bwMode="auto">
            <a:xfrm>
              <a:off x="4767416" y="5802585"/>
              <a:ext cx="712708" cy="166755"/>
            </a:xfrm>
            <a:custGeom>
              <a:gdLst>
                <a:gd name="T0" fmla="*/ 253 w 277"/>
                <a:gd name="T1" fmla="*/ 0 h 65"/>
                <a:gd name="T2" fmla="*/ 23 w 277"/>
                <a:gd name="T3" fmla="*/ 0 h 65"/>
                <a:gd name="T4" fmla="*/ 0 w 277"/>
                <a:gd name="T5" fmla="*/ 30 h 65"/>
                <a:gd name="T6" fmla="*/ 0 w 277"/>
                <a:gd name="T7" fmla="*/ 35 h 65"/>
                <a:gd name="T8" fmla="*/ 23 w 277"/>
                <a:gd name="T9" fmla="*/ 65 h 65"/>
                <a:gd name="T10" fmla="*/ 253 w 277"/>
                <a:gd name="T11" fmla="*/ 65 h 65"/>
                <a:gd name="T12" fmla="*/ 277 w 277"/>
                <a:gd name="T13" fmla="*/ 35 h 65"/>
                <a:gd name="T14" fmla="*/ 277 w 277"/>
                <a:gd name="T15" fmla="*/ 30 h 65"/>
                <a:gd name="T16" fmla="*/ 253 w 277"/>
                <a:gd name="T17" fmla="*/ 0 h 6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65">
                  <a:moveTo>
                    <a:pt x="253" y="0"/>
                  </a:moveTo>
                  <a:cubicBezTo>
                    <a:pt x="23" y="0"/>
                    <a:pt x="23" y="0"/>
                    <a:pt x="23" y="0"/>
                  </a:cubicBezTo>
                  <a:cubicBezTo>
                    <a:pt x="10" y="0"/>
                    <a:pt x="0" y="14"/>
                    <a:pt x="0" y="30"/>
                  </a:cubicBezTo>
                  <a:cubicBezTo>
                    <a:pt x="0" y="35"/>
                    <a:pt x="0" y="35"/>
                    <a:pt x="0" y="35"/>
                  </a:cubicBezTo>
                  <a:cubicBezTo>
                    <a:pt x="0" y="51"/>
                    <a:pt x="10" y="65"/>
                    <a:pt x="23" y="65"/>
                  </a:cubicBezTo>
                  <a:cubicBezTo>
                    <a:pt x="253" y="65"/>
                    <a:pt x="253" y="65"/>
                    <a:pt x="253" y="65"/>
                  </a:cubicBezTo>
                  <a:cubicBezTo>
                    <a:pt x="266" y="65"/>
                    <a:pt x="277" y="51"/>
                    <a:pt x="277" y="35"/>
                  </a:cubicBezTo>
                  <a:cubicBezTo>
                    <a:pt x="277" y="30"/>
                    <a:pt x="277" y="30"/>
                    <a:pt x="277" y="30"/>
                  </a:cubicBezTo>
                  <a:cubicBezTo>
                    <a:pt x="277" y="14"/>
                    <a:pt x="266" y="0"/>
                    <a:pt x="253" y="0"/>
                  </a:cubicBezTo>
                  <a:close/>
                </a:path>
              </a:pathLst>
            </a:custGeom>
            <a:solidFill>
              <a:srgbClr val="F79646"/>
            </a:solidFill>
            <a:ln>
              <a:noFill/>
            </a:ln>
          </p:spPr>
          <p:txBody>
            <a:bodyPr vert="horz" wrap="square" lIns="91440" tIns="45720" rIns="91440" bIns="45720" numCol="1" anchor="t" anchorCtr="0" compatLnSpc="1"/>
            <a:lstStyle/>
            <a:p>
              <a:endParaRPr lang="zh-CN" altLang="en-US"/>
            </a:p>
          </p:txBody>
        </p:sp>
        <p:sp>
          <p:nvSpPr>
            <p:cNvPr id="19" name="Freeform 17"/>
            <p:cNvSpPr/>
            <p:nvPr/>
          </p:nvSpPr>
          <p:spPr bwMode="auto">
            <a:xfrm>
              <a:off x="4677185" y="5390264"/>
              <a:ext cx="890885" cy="164471"/>
            </a:xfrm>
            <a:custGeom>
              <a:gdLst>
                <a:gd name="T0" fmla="*/ 317 w 346"/>
                <a:gd name="T1" fmla="*/ 0 h 64"/>
                <a:gd name="T2" fmla="*/ 30 w 346"/>
                <a:gd name="T3" fmla="*/ 0 h 64"/>
                <a:gd name="T4" fmla="*/ 0 w 346"/>
                <a:gd name="T5" fmla="*/ 30 h 64"/>
                <a:gd name="T6" fmla="*/ 0 w 346"/>
                <a:gd name="T7" fmla="*/ 34 h 64"/>
                <a:gd name="T8" fmla="*/ 30 w 346"/>
                <a:gd name="T9" fmla="*/ 64 h 64"/>
                <a:gd name="T10" fmla="*/ 317 w 346"/>
                <a:gd name="T11" fmla="*/ 64 h 64"/>
                <a:gd name="T12" fmla="*/ 346 w 346"/>
                <a:gd name="T13" fmla="*/ 34 h 64"/>
                <a:gd name="T14" fmla="*/ 346 w 346"/>
                <a:gd name="T15" fmla="*/ 30 h 64"/>
                <a:gd name="T16" fmla="*/ 317 w 346"/>
                <a:gd name="T17" fmla="*/ 0 h 6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64">
                  <a:moveTo>
                    <a:pt x="317" y="0"/>
                  </a:moveTo>
                  <a:cubicBezTo>
                    <a:pt x="30" y="0"/>
                    <a:pt x="30" y="0"/>
                    <a:pt x="30" y="0"/>
                  </a:cubicBezTo>
                  <a:cubicBezTo>
                    <a:pt x="13" y="0"/>
                    <a:pt x="0" y="13"/>
                    <a:pt x="0" y="30"/>
                  </a:cubicBezTo>
                  <a:cubicBezTo>
                    <a:pt x="0" y="34"/>
                    <a:pt x="0" y="34"/>
                    <a:pt x="0" y="34"/>
                  </a:cubicBezTo>
                  <a:cubicBezTo>
                    <a:pt x="0" y="51"/>
                    <a:pt x="13" y="64"/>
                    <a:pt x="30" y="64"/>
                  </a:cubicBezTo>
                  <a:cubicBezTo>
                    <a:pt x="317" y="64"/>
                    <a:pt x="317" y="64"/>
                    <a:pt x="317" y="64"/>
                  </a:cubicBezTo>
                  <a:cubicBezTo>
                    <a:pt x="333" y="64"/>
                    <a:pt x="346" y="51"/>
                    <a:pt x="346" y="34"/>
                  </a:cubicBezTo>
                  <a:cubicBezTo>
                    <a:pt x="346" y="30"/>
                    <a:pt x="346" y="30"/>
                    <a:pt x="346" y="30"/>
                  </a:cubicBezTo>
                  <a:cubicBezTo>
                    <a:pt x="346" y="13"/>
                    <a:pt x="333" y="0"/>
                    <a:pt x="317" y="0"/>
                  </a:cubicBezTo>
                  <a:close/>
                </a:path>
              </a:pathLst>
            </a:custGeom>
            <a:solidFill>
              <a:srgbClr val="F79646"/>
            </a:solidFill>
            <a:ln>
              <a:noFill/>
            </a:ln>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4144938" y="2998579"/>
              <a:ext cx="1957663" cy="2322013"/>
            </a:xfrm>
            <a:custGeom>
              <a:gdLst>
                <a:gd name="T0" fmla="*/ 380 w 761"/>
                <a:gd name="T1" fmla="*/ 0 h 902"/>
                <a:gd name="T2" fmla="*/ 0 w 761"/>
                <a:gd name="T3" fmla="*/ 381 h 902"/>
                <a:gd name="T4" fmla="*/ 113 w 761"/>
                <a:gd name="T5" fmla="*/ 652 h 902"/>
                <a:gd name="T6" fmla="*/ 191 w 761"/>
                <a:gd name="T7" fmla="*/ 785 h 902"/>
                <a:gd name="T8" fmla="*/ 206 w 761"/>
                <a:gd name="T9" fmla="*/ 869 h 902"/>
                <a:gd name="T10" fmla="*/ 236 w 761"/>
                <a:gd name="T11" fmla="*/ 902 h 902"/>
                <a:gd name="T12" fmla="*/ 534 w 761"/>
                <a:gd name="T13" fmla="*/ 902 h 902"/>
                <a:gd name="T14" fmla="*/ 558 w 761"/>
                <a:gd name="T15" fmla="*/ 869 h 902"/>
                <a:gd name="T16" fmla="*/ 573 w 761"/>
                <a:gd name="T17" fmla="*/ 785 h 902"/>
                <a:gd name="T18" fmla="*/ 664 w 761"/>
                <a:gd name="T19" fmla="*/ 635 h 902"/>
                <a:gd name="T20" fmla="*/ 761 w 761"/>
                <a:gd name="T21" fmla="*/ 381 h 902"/>
                <a:gd name="T22" fmla="*/ 380 w 761"/>
                <a:gd name="T23" fmla="*/ 0 h 902"/>
                <a:gd name="T24" fmla="*/ 623 w 761"/>
                <a:gd name="T25" fmla="*/ 599 h 902"/>
                <a:gd name="T26" fmla="*/ 622 w 761"/>
                <a:gd name="T27" fmla="*/ 600 h 902"/>
                <a:gd name="T28" fmla="*/ 621 w 761"/>
                <a:gd name="T29" fmla="*/ 601 h 902"/>
                <a:gd name="T30" fmla="*/ 519 w 761"/>
                <a:gd name="T31" fmla="*/ 773 h 902"/>
                <a:gd name="T32" fmla="*/ 508 w 761"/>
                <a:gd name="T33" fmla="*/ 831 h 902"/>
                <a:gd name="T34" fmla="*/ 486 w 761"/>
                <a:gd name="T35" fmla="*/ 847 h 902"/>
                <a:gd name="T36" fmla="*/ 279 w 761"/>
                <a:gd name="T37" fmla="*/ 847 h 902"/>
                <a:gd name="T38" fmla="*/ 255 w 761"/>
                <a:gd name="T39" fmla="*/ 829 h 902"/>
                <a:gd name="T40" fmla="*/ 244 w 761"/>
                <a:gd name="T41" fmla="*/ 773 h 902"/>
                <a:gd name="T42" fmla="*/ 156 w 761"/>
                <a:gd name="T43" fmla="*/ 619 h 902"/>
                <a:gd name="T44" fmla="*/ 154 w 761"/>
                <a:gd name="T45" fmla="*/ 616 h 902"/>
                <a:gd name="T46" fmla="*/ 151 w 761"/>
                <a:gd name="T47" fmla="*/ 613 h 902"/>
                <a:gd name="T48" fmla="*/ 54 w 761"/>
                <a:gd name="T49" fmla="*/ 381 h 902"/>
                <a:gd name="T50" fmla="*/ 380 w 761"/>
                <a:gd name="T51" fmla="*/ 55 h 902"/>
                <a:gd name="T52" fmla="*/ 706 w 761"/>
                <a:gd name="T53" fmla="*/ 381 h 902"/>
                <a:gd name="T54" fmla="*/ 623 w 761"/>
                <a:gd name="T55" fmla="*/ 599 h 90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1" h="902">
                  <a:moveTo>
                    <a:pt x="380" y="0"/>
                  </a:moveTo>
                  <a:cubicBezTo>
                    <a:pt x="170" y="0"/>
                    <a:pt x="0" y="171"/>
                    <a:pt x="0" y="381"/>
                  </a:cubicBezTo>
                  <a:cubicBezTo>
                    <a:pt x="0" y="487"/>
                    <a:pt x="43" y="583"/>
                    <a:pt x="113" y="652"/>
                  </a:cubicBezTo>
                  <a:cubicBezTo>
                    <a:pt x="142" y="690"/>
                    <a:pt x="183" y="749"/>
                    <a:pt x="191" y="785"/>
                  </a:cubicBezTo>
                  <a:cubicBezTo>
                    <a:pt x="204" y="842"/>
                    <a:pt x="206" y="869"/>
                    <a:pt x="206" y="869"/>
                  </a:cubicBezTo>
                  <a:cubicBezTo>
                    <a:pt x="206" y="882"/>
                    <a:pt x="217" y="902"/>
                    <a:pt x="236" y="902"/>
                  </a:cubicBezTo>
                  <a:cubicBezTo>
                    <a:pt x="254" y="902"/>
                    <a:pt x="518" y="902"/>
                    <a:pt x="534" y="902"/>
                  </a:cubicBezTo>
                  <a:cubicBezTo>
                    <a:pt x="550" y="902"/>
                    <a:pt x="557" y="882"/>
                    <a:pt x="558" y="869"/>
                  </a:cubicBezTo>
                  <a:cubicBezTo>
                    <a:pt x="558" y="869"/>
                    <a:pt x="560" y="842"/>
                    <a:pt x="573" y="785"/>
                  </a:cubicBezTo>
                  <a:cubicBezTo>
                    <a:pt x="582" y="743"/>
                    <a:pt x="636" y="671"/>
                    <a:pt x="664" y="635"/>
                  </a:cubicBezTo>
                  <a:cubicBezTo>
                    <a:pt x="724" y="568"/>
                    <a:pt x="761" y="479"/>
                    <a:pt x="761" y="381"/>
                  </a:cubicBezTo>
                  <a:cubicBezTo>
                    <a:pt x="761" y="171"/>
                    <a:pt x="590" y="0"/>
                    <a:pt x="380" y="0"/>
                  </a:cubicBezTo>
                  <a:moveTo>
                    <a:pt x="623" y="599"/>
                  </a:moveTo>
                  <a:cubicBezTo>
                    <a:pt x="622" y="600"/>
                    <a:pt x="622" y="600"/>
                    <a:pt x="622" y="600"/>
                  </a:cubicBezTo>
                  <a:cubicBezTo>
                    <a:pt x="621" y="601"/>
                    <a:pt x="621" y="601"/>
                    <a:pt x="621" y="601"/>
                  </a:cubicBezTo>
                  <a:cubicBezTo>
                    <a:pt x="562" y="676"/>
                    <a:pt x="528" y="733"/>
                    <a:pt x="519" y="773"/>
                  </a:cubicBezTo>
                  <a:cubicBezTo>
                    <a:pt x="514" y="797"/>
                    <a:pt x="510" y="816"/>
                    <a:pt x="508" y="831"/>
                  </a:cubicBezTo>
                  <a:cubicBezTo>
                    <a:pt x="507" y="837"/>
                    <a:pt x="497" y="847"/>
                    <a:pt x="486" y="847"/>
                  </a:cubicBezTo>
                  <a:cubicBezTo>
                    <a:pt x="475" y="847"/>
                    <a:pt x="294" y="847"/>
                    <a:pt x="279" y="847"/>
                  </a:cubicBezTo>
                  <a:cubicBezTo>
                    <a:pt x="263" y="847"/>
                    <a:pt x="256" y="836"/>
                    <a:pt x="255" y="829"/>
                  </a:cubicBezTo>
                  <a:cubicBezTo>
                    <a:pt x="253" y="815"/>
                    <a:pt x="249" y="796"/>
                    <a:pt x="244" y="773"/>
                  </a:cubicBezTo>
                  <a:cubicBezTo>
                    <a:pt x="241" y="760"/>
                    <a:pt x="232" y="719"/>
                    <a:pt x="156" y="619"/>
                  </a:cubicBezTo>
                  <a:cubicBezTo>
                    <a:pt x="154" y="616"/>
                    <a:pt x="154" y="616"/>
                    <a:pt x="154" y="616"/>
                  </a:cubicBezTo>
                  <a:cubicBezTo>
                    <a:pt x="151" y="613"/>
                    <a:pt x="151" y="613"/>
                    <a:pt x="151" y="613"/>
                  </a:cubicBezTo>
                  <a:cubicBezTo>
                    <a:pt x="89" y="551"/>
                    <a:pt x="54" y="469"/>
                    <a:pt x="54" y="381"/>
                  </a:cubicBezTo>
                  <a:cubicBezTo>
                    <a:pt x="54" y="201"/>
                    <a:pt x="200" y="55"/>
                    <a:pt x="380" y="55"/>
                  </a:cubicBezTo>
                  <a:cubicBezTo>
                    <a:pt x="560" y="55"/>
                    <a:pt x="706" y="201"/>
                    <a:pt x="706" y="381"/>
                  </a:cubicBezTo>
                  <a:cubicBezTo>
                    <a:pt x="706" y="461"/>
                    <a:pt x="677" y="539"/>
                    <a:pt x="623" y="599"/>
                  </a:cubicBezTo>
                </a:path>
              </a:pathLst>
            </a:custGeom>
            <a:solidFill>
              <a:srgbClr val="F79646"/>
            </a:solidFill>
            <a:ln>
              <a:noFill/>
            </a:ln>
          </p:spPr>
          <p:txBody>
            <a:bodyPr vert="horz" wrap="square" lIns="91440" tIns="45720" rIns="91440" bIns="45720" numCol="1" anchor="t" anchorCtr="0" compatLnSpc="1"/>
            <a:lstStyle/>
            <a:p>
              <a:endParaRPr lang="zh-CN" altLang="en-US"/>
            </a:p>
          </p:txBody>
        </p:sp>
      </p:grpSp>
      <p:sp>
        <p:nvSpPr>
          <p:cNvPr id="21" name="文本框 20"/>
          <p:cNvSpPr txBox="1"/>
          <p:nvPr/>
        </p:nvSpPr>
        <p:spPr>
          <a:xfrm>
            <a:off x="8056838" y="3743103"/>
            <a:ext cx="3672408" cy="1569660"/>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在此输入您的文字内容在此输入您的文字内容在此输入您的文字内容在此输入您的文字内容在此输入您的文字内容在此输入您的文字内容</a:t>
            </a:r>
          </a:p>
        </p:txBody>
      </p:sp>
      <p:sp>
        <p:nvSpPr>
          <p:cNvPr id="23" name="文本框 22"/>
          <p:cNvSpPr txBox="1"/>
          <p:nvPr/>
        </p:nvSpPr>
        <p:spPr>
          <a:xfrm>
            <a:off x="667839" y="4678079"/>
            <a:ext cx="3672408" cy="1569660"/>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在此输入您的文字内容在此输入您的文字内容在此输入您的文字内容在此输入您的文字内容在此输入您的文字内容在此输入您的文字内容</a:t>
            </a:r>
          </a:p>
        </p:txBody>
      </p:sp>
      <p:sp>
        <p:nvSpPr>
          <p:cNvPr id="24" name="文本框 23"/>
          <p:cNvSpPr txBox="1"/>
          <p:nvPr/>
        </p:nvSpPr>
        <p:spPr>
          <a:xfrm>
            <a:off x="667839" y="1554766"/>
            <a:ext cx="3672408" cy="1569660"/>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在此输入您的文字内容在此输入您的文字内容在此输入您的文字内容在此输入您的文字内容在此输入您的文字内容在此输入您的文字内容</a:t>
            </a:r>
          </a:p>
        </p:txBody>
      </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
                                        </p:tgtEl>
                                      </p:cBhvr>
                                    </p:animEffect>
                                  </p:childTnLst>
                                </p:cTn>
                              </p:par>
                              <p:par>
                                <p:cTn id="17" presetID="22" presetClass="entr" presetSubtype="8"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42" presetClass="entr" presetSubtype="0" fill="hold" nodeType="withEffect">
                                  <p:stCondLst>
                                    <p:cond delay="12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53" presetClass="entr" presetSubtype="0" fill="hold" grpId="0" nodeType="withEffect">
                                  <p:stCondLst>
                                    <p:cond delay="175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42" presetClass="entr" presetSubtype="0" fill="hold" nodeType="withEffect">
                                  <p:stCondLst>
                                    <p:cond delay="225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75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35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425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anim calcmode="lin" valueType="num">
                                      <p:cBhvr>
                                        <p:cTn id="48" dur="1000" fill="hold"/>
                                        <p:tgtEl>
                                          <p:spTgt spid="23"/>
                                        </p:tgtEl>
                                        <p:attrNameLst>
                                          <p:attrName>ppt_x</p:attrName>
                                        </p:attrNameLst>
                                      </p:cBhvr>
                                      <p:tavLst>
                                        <p:tav tm="0">
                                          <p:val>
                                            <p:strVal val="#ppt_x"/>
                                          </p:val>
                                        </p:tav>
                                        <p:tav tm="100000">
                                          <p:val>
                                            <p:strVal val="#ppt_x"/>
                                          </p:val>
                                        </p:tav>
                                      </p:tavLst>
                                    </p:anim>
                                    <p:anim calcmode="lin" valueType="num">
                                      <p:cBhvr>
                                        <p:cTn id="4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animBg="1"/>
      <p:bldP spid="21" grpId="0"/>
      <p:bldP spid="23" grpId="0"/>
      <p:bldP spid="24" grpId="0"/>
    </p:bldLst>
  </p:timing>
</p:sld>
</file>

<file path=ppt/slides/slide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2" name="文本框 2"/>
          <p:cNvSpPr txBox="1"/>
          <p:nvPr/>
        </p:nvSpPr>
        <p:spPr>
          <a:xfrm>
            <a:off x="1541858" y="170270"/>
            <a:ext cx="2757117" cy="646331"/>
          </a:xfrm>
          <a:prstGeom prst="rect">
            <a:avLst/>
          </a:prstGeom>
          <a:noFill/>
        </p:spPr>
        <p:txBody>
          <a:bodyPr wrap="square" rtlCol="0">
            <a:spAutoFit/>
          </a:bodyPr>
          <a:lstStyle/>
          <a:p>
            <a:pPr algn="ctr"/>
            <a:r>
              <a:rPr lang="zh-CN" altLang="en-US" sz="3600" b="1">
                <a:solidFill>
                  <a:srgbClr val="005DA2"/>
                </a:solidFill>
                <a:latin typeface="微软雅黑" panose="020b0503020204020204" pitchFamily="34" charset="-122"/>
                <a:ea typeface="微软雅黑" panose="020b0503020204020204" pitchFamily="34" charset="-122"/>
              </a:rPr>
              <a:t>主要创新</a:t>
            </a:r>
          </a:p>
        </p:txBody>
      </p:sp>
      <p:cxnSp>
        <p:nvCxnSpPr>
          <p:cNvPr id="3" name="直接连接符 2"/>
          <p:cNvCxnSpPr/>
          <p:nvPr/>
        </p:nvCxnSpPr>
        <p:spPr>
          <a:xfrm>
            <a:off x="0" y="897265"/>
            <a:ext cx="1219835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66" y="-13642"/>
            <a:ext cx="1366612" cy="964903"/>
          </a:xfrm>
          <a:prstGeom prst="rect">
            <a:avLst/>
          </a:prstGeom>
        </p:spPr>
      </p:pic>
      <p:grpSp>
        <p:nvGrpSpPr>
          <p:cNvPr id="5" name="组合 4"/>
          <p:cNvGrpSpPr/>
          <p:nvPr/>
        </p:nvGrpSpPr>
        <p:grpSpPr>
          <a:xfrm>
            <a:off x="0" y="6526138"/>
            <a:ext cx="12198350" cy="333450"/>
            <a:chOff x="0" y="6526138"/>
            <a:chExt cx="12198350" cy="333450"/>
          </a:xfrm>
        </p:grpSpPr>
        <p:sp>
          <p:nvSpPr>
            <p:cNvPr id="6" name="矩形 5"/>
            <p:cNvSpPr/>
            <p:nvPr/>
          </p:nvSpPr>
          <p:spPr>
            <a:xfrm>
              <a:off x="0" y="6526138"/>
              <a:ext cx="7323311" cy="33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75039" y="6526138"/>
              <a:ext cx="7323311" cy="33345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AutoShape 22"/>
          <p:cNvSpPr>
            <a:spLocks noChangeAspect="1" noChangeArrowheads="1" noTextEdit="1"/>
          </p:cNvSpPr>
          <p:nvPr/>
        </p:nvSpPr>
        <p:spPr bwMode="auto">
          <a:xfrm>
            <a:off x="4252912" y="1269554"/>
            <a:ext cx="3692525" cy="410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2069" name="组合 2068"/>
          <p:cNvGrpSpPr/>
          <p:nvPr/>
        </p:nvGrpSpPr>
        <p:grpSpPr>
          <a:xfrm>
            <a:off x="4956656" y="1974249"/>
            <a:ext cx="2283137" cy="3399061"/>
            <a:chOff x="4956656" y="1974249"/>
            <a:chExt cx="2283137" cy="3399061"/>
          </a:xfrm>
        </p:grpSpPr>
        <p:sp>
          <p:nvSpPr>
            <p:cNvPr id="53" name="任意多边形: 形状 52"/>
            <p:cNvSpPr>
              <a:spLocks noChangeArrowheads="1"/>
            </p:cNvSpPr>
            <p:nvPr/>
          </p:nvSpPr>
          <p:spPr bwMode="auto">
            <a:xfrm>
              <a:off x="4956656" y="1974249"/>
              <a:ext cx="2283136" cy="2565204"/>
            </a:xfrm>
            <a:custGeom>
              <a:gdLst>
                <a:gd name="connsiteX0" fmla="*/ 1141568 w 2283136"/>
                <a:gd name="connsiteY0" fmla="*/ 0 h 2565204"/>
                <a:gd name="connsiteX1" fmla="*/ 2283136 w 2283136"/>
                <a:gd name="connsiteY1" fmla="*/ 1142518 h 2565204"/>
                <a:gd name="connsiteX2" fmla="*/ 1685708 w 2283136"/>
                <a:gd name="connsiteY2" fmla="*/ 2147140 h 2565204"/>
                <a:gd name="connsiteX3" fmla="*/ 1664865 w 2283136"/>
                <a:gd name="connsiteY3" fmla="*/ 2157189 h 2565204"/>
                <a:gd name="connsiteX4" fmla="*/ 1664865 w 2283136"/>
                <a:gd name="connsiteY4" fmla="*/ 2565204 h 2565204"/>
                <a:gd name="connsiteX5" fmla="*/ 618270 w 2283136"/>
                <a:gd name="connsiteY5" fmla="*/ 2565204 h 2565204"/>
                <a:gd name="connsiteX6" fmla="*/ 618270 w 2283136"/>
                <a:gd name="connsiteY6" fmla="*/ 2157188 h 2565204"/>
                <a:gd name="connsiteX7" fmla="*/ 597429 w 2283136"/>
                <a:gd name="connsiteY7" fmla="*/ 2147140 h 2565204"/>
                <a:gd name="connsiteX8" fmla="*/ 0 w 2283136"/>
                <a:gd name="connsiteY8" fmla="*/ 1142518 h 2565204"/>
                <a:gd name="connsiteX9" fmla="*/ 1141568 w 2283136"/>
                <a:gd name="connsiteY9" fmla="*/ 0 h 256520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3136" h="2565204">
                  <a:moveTo>
                    <a:pt x="1141568" y="0"/>
                  </a:moveTo>
                  <a:cubicBezTo>
                    <a:pt x="1772039" y="0"/>
                    <a:pt x="2283136" y="511523"/>
                    <a:pt x="2283136" y="1142518"/>
                  </a:cubicBezTo>
                  <a:cubicBezTo>
                    <a:pt x="2283136" y="1576327"/>
                    <a:pt x="2041563" y="1953667"/>
                    <a:pt x="1685708" y="2147140"/>
                  </a:cubicBezTo>
                  <a:lnTo>
                    <a:pt x="1664865" y="2157189"/>
                  </a:lnTo>
                  <a:lnTo>
                    <a:pt x="1664865" y="2565204"/>
                  </a:lnTo>
                  <a:lnTo>
                    <a:pt x="618270" y="2565204"/>
                  </a:lnTo>
                  <a:lnTo>
                    <a:pt x="618270" y="2157188"/>
                  </a:lnTo>
                  <a:lnTo>
                    <a:pt x="597429" y="2147140"/>
                  </a:lnTo>
                  <a:cubicBezTo>
                    <a:pt x="241573" y="1953667"/>
                    <a:pt x="0" y="1576327"/>
                    <a:pt x="0" y="1142518"/>
                  </a:cubicBezTo>
                  <a:cubicBezTo>
                    <a:pt x="0" y="511523"/>
                    <a:pt x="511097" y="0"/>
                    <a:pt x="1141568" y="0"/>
                  </a:cubicBezTo>
                  <a:close/>
                </a:path>
              </a:pathLst>
            </a:custGeom>
            <a:solidFill>
              <a:srgbClr val="0071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a:p>
          </p:txBody>
        </p:sp>
        <p:sp>
          <p:nvSpPr>
            <p:cNvPr id="25" name="Rectangle 26"/>
            <p:cNvSpPr>
              <a:spLocks noChangeArrowheads="1"/>
            </p:cNvSpPr>
            <p:nvPr/>
          </p:nvSpPr>
          <p:spPr bwMode="auto">
            <a:xfrm>
              <a:off x="5574927" y="3770177"/>
              <a:ext cx="1046595" cy="7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 name="Freeform 27"/>
            <p:cNvSpPr/>
            <p:nvPr/>
          </p:nvSpPr>
          <p:spPr bwMode="auto">
            <a:xfrm>
              <a:off x="6096326" y="1974249"/>
              <a:ext cx="1143467" cy="2565204"/>
            </a:xfrm>
            <a:custGeom>
              <a:gdLst>
                <a:gd name="T0" fmla="*/ 1 w 564"/>
                <a:gd name="T1" fmla="*/ 0 h 1264"/>
                <a:gd name="T2" fmla="*/ 0 w 564"/>
                <a:gd name="T3" fmla="*/ 1264 h 1264"/>
                <a:gd name="T4" fmla="*/ 259 w 564"/>
                <a:gd name="T5" fmla="*/ 1264 h 1264"/>
                <a:gd name="T6" fmla="*/ 259 w 564"/>
                <a:gd name="T7" fmla="*/ 1062 h 1264"/>
                <a:gd name="T8" fmla="*/ 564 w 564"/>
                <a:gd name="T9" fmla="*/ 563 h 1264"/>
                <a:gd name="T10" fmla="*/ 1 w 564"/>
                <a:gd name="T11" fmla="*/ 0 h 1264"/>
              </a:gdLst>
              <a:cxnLst>
                <a:cxn ang="0">
                  <a:pos x="T0" y="T1"/>
                </a:cxn>
                <a:cxn ang="0">
                  <a:pos x="T2" y="T3"/>
                </a:cxn>
                <a:cxn ang="0">
                  <a:pos x="T4" y="T5"/>
                </a:cxn>
                <a:cxn ang="0">
                  <a:pos x="T6" y="T7"/>
                </a:cxn>
                <a:cxn ang="0">
                  <a:pos x="T8" y="T9"/>
                </a:cxn>
                <a:cxn ang="0">
                  <a:pos x="T10" y="T11"/>
                </a:cxn>
              </a:cxnLst>
              <a:rect l="0" t="0" r="r" b="b"/>
              <a:pathLst>
                <a:path w="564" h="1264">
                  <a:moveTo>
                    <a:pt x="1" y="0"/>
                  </a:moveTo>
                  <a:cubicBezTo>
                    <a:pt x="0" y="0"/>
                    <a:pt x="0" y="1264"/>
                    <a:pt x="0" y="1264"/>
                  </a:cubicBezTo>
                  <a:cubicBezTo>
                    <a:pt x="259" y="1264"/>
                    <a:pt x="259" y="1264"/>
                    <a:pt x="259" y="1264"/>
                  </a:cubicBezTo>
                  <a:cubicBezTo>
                    <a:pt x="259" y="1062"/>
                    <a:pt x="259" y="1062"/>
                    <a:pt x="259" y="1062"/>
                  </a:cubicBezTo>
                  <a:cubicBezTo>
                    <a:pt x="440" y="969"/>
                    <a:pt x="564" y="780"/>
                    <a:pt x="564" y="563"/>
                  </a:cubicBezTo>
                  <a:cubicBezTo>
                    <a:pt x="564" y="252"/>
                    <a:pt x="312" y="0"/>
                    <a:pt x="1" y="0"/>
                  </a:cubicBezTo>
                </a:path>
              </a:pathLst>
            </a:custGeom>
            <a:solidFill>
              <a:srgbClr val="F796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8"/>
            <p:cNvSpPr>
              <a:spLocks noEditPoints="1"/>
            </p:cNvSpPr>
            <p:nvPr/>
          </p:nvSpPr>
          <p:spPr bwMode="auto">
            <a:xfrm>
              <a:off x="5428670" y="3131012"/>
              <a:ext cx="667656" cy="639164"/>
            </a:xfrm>
            <a:custGeom>
              <a:gdLst>
                <a:gd name="T0" fmla="*/ 186 w 329"/>
                <a:gd name="T1" fmla="*/ 239 h 315"/>
                <a:gd name="T2" fmla="*/ 74 w 329"/>
                <a:gd name="T3" fmla="*/ 181 h 315"/>
                <a:gd name="T4" fmla="*/ 74 w 329"/>
                <a:gd name="T5" fmla="*/ 97 h 315"/>
                <a:gd name="T6" fmla="*/ 146 w 329"/>
                <a:gd name="T7" fmla="*/ 55 h 315"/>
                <a:gd name="T8" fmla="*/ 170 w 329"/>
                <a:gd name="T9" fmla="*/ 58 h 315"/>
                <a:gd name="T10" fmla="*/ 229 w 329"/>
                <a:gd name="T11" fmla="*/ 137 h 315"/>
                <a:gd name="T12" fmla="*/ 229 w 329"/>
                <a:gd name="T13" fmla="*/ 239 h 315"/>
                <a:gd name="T14" fmla="*/ 186 w 329"/>
                <a:gd name="T15" fmla="*/ 239 h 315"/>
                <a:gd name="T16" fmla="*/ 145 w 329"/>
                <a:gd name="T17" fmla="*/ 0 h 315"/>
                <a:gd name="T18" fmla="*/ 27 w 329"/>
                <a:gd name="T19" fmla="*/ 68 h 315"/>
                <a:gd name="T20" fmla="*/ 25 w 329"/>
                <a:gd name="T21" fmla="*/ 208 h 315"/>
                <a:gd name="T22" fmla="*/ 186 w 329"/>
                <a:gd name="T23" fmla="*/ 295 h 315"/>
                <a:gd name="T24" fmla="*/ 229 w 329"/>
                <a:gd name="T25" fmla="*/ 295 h 315"/>
                <a:gd name="T26" fmla="*/ 229 w 329"/>
                <a:gd name="T27" fmla="*/ 315 h 315"/>
                <a:gd name="T28" fmla="*/ 284 w 329"/>
                <a:gd name="T29" fmla="*/ 315 h 315"/>
                <a:gd name="T30" fmla="*/ 284 w 329"/>
                <a:gd name="T31" fmla="*/ 295 h 315"/>
                <a:gd name="T32" fmla="*/ 321 w 329"/>
                <a:gd name="T33" fmla="*/ 295 h 315"/>
                <a:gd name="T34" fmla="*/ 329 w 329"/>
                <a:gd name="T35" fmla="*/ 294 h 315"/>
                <a:gd name="T36" fmla="*/ 329 w 329"/>
                <a:gd name="T37" fmla="*/ 293 h 315"/>
                <a:gd name="T38" fmla="*/ 311 w 329"/>
                <a:gd name="T39" fmla="*/ 267 h 315"/>
                <a:gd name="T40" fmla="*/ 329 w 329"/>
                <a:gd name="T41" fmla="*/ 241 h 315"/>
                <a:gd name="T42" fmla="*/ 329 w 329"/>
                <a:gd name="T43" fmla="*/ 241 h 315"/>
                <a:gd name="T44" fmla="*/ 321 w 329"/>
                <a:gd name="T45" fmla="*/ 239 h 315"/>
                <a:gd name="T46" fmla="*/ 284 w 329"/>
                <a:gd name="T47" fmla="*/ 239 h 315"/>
                <a:gd name="T48" fmla="*/ 284 w 329"/>
                <a:gd name="T49" fmla="*/ 137 h 315"/>
                <a:gd name="T50" fmla="*/ 184 w 329"/>
                <a:gd name="T51" fmla="*/ 5 h 315"/>
                <a:gd name="T52" fmla="*/ 145 w 329"/>
                <a:gd name="T53" fmla="*/ 0 h 31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9" h="315">
                  <a:moveTo>
                    <a:pt x="186" y="239"/>
                  </a:moveTo>
                  <a:cubicBezTo>
                    <a:pt x="136" y="239"/>
                    <a:pt x="94" y="218"/>
                    <a:pt x="74" y="181"/>
                  </a:cubicBezTo>
                  <a:cubicBezTo>
                    <a:pt x="58" y="154"/>
                    <a:pt x="59" y="123"/>
                    <a:pt x="74" y="97"/>
                  </a:cubicBezTo>
                  <a:cubicBezTo>
                    <a:pt x="93" y="66"/>
                    <a:pt x="121" y="55"/>
                    <a:pt x="146" y="55"/>
                  </a:cubicBezTo>
                  <a:cubicBezTo>
                    <a:pt x="155" y="55"/>
                    <a:pt x="162" y="56"/>
                    <a:pt x="170" y="58"/>
                  </a:cubicBezTo>
                  <a:cubicBezTo>
                    <a:pt x="198" y="66"/>
                    <a:pt x="229" y="91"/>
                    <a:pt x="229" y="137"/>
                  </a:cubicBezTo>
                  <a:cubicBezTo>
                    <a:pt x="229" y="239"/>
                    <a:pt x="229" y="239"/>
                    <a:pt x="229" y="239"/>
                  </a:cubicBezTo>
                  <a:cubicBezTo>
                    <a:pt x="186" y="239"/>
                    <a:pt x="186" y="239"/>
                    <a:pt x="186" y="239"/>
                  </a:cubicBezTo>
                  <a:moveTo>
                    <a:pt x="145" y="0"/>
                  </a:moveTo>
                  <a:cubicBezTo>
                    <a:pt x="98" y="0"/>
                    <a:pt x="54" y="24"/>
                    <a:pt x="27" y="68"/>
                  </a:cubicBezTo>
                  <a:cubicBezTo>
                    <a:pt x="1" y="111"/>
                    <a:pt x="0" y="163"/>
                    <a:pt x="25" y="208"/>
                  </a:cubicBezTo>
                  <a:cubicBezTo>
                    <a:pt x="56" y="262"/>
                    <a:pt x="116" y="295"/>
                    <a:pt x="186" y="295"/>
                  </a:cubicBezTo>
                  <a:cubicBezTo>
                    <a:pt x="229" y="295"/>
                    <a:pt x="229" y="295"/>
                    <a:pt x="229" y="295"/>
                  </a:cubicBezTo>
                  <a:cubicBezTo>
                    <a:pt x="229" y="315"/>
                    <a:pt x="229" y="315"/>
                    <a:pt x="229" y="315"/>
                  </a:cubicBezTo>
                  <a:cubicBezTo>
                    <a:pt x="284" y="315"/>
                    <a:pt x="284" y="315"/>
                    <a:pt x="284" y="315"/>
                  </a:cubicBezTo>
                  <a:cubicBezTo>
                    <a:pt x="284" y="295"/>
                    <a:pt x="284" y="295"/>
                    <a:pt x="284" y="295"/>
                  </a:cubicBezTo>
                  <a:cubicBezTo>
                    <a:pt x="321" y="295"/>
                    <a:pt x="321" y="295"/>
                    <a:pt x="321" y="295"/>
                  </a:cubicBezTo>
                  <a:cubicBezTo>
                    <a:pt x="324" y="295"/>
                    <a:pt x="326" y="294"/>
                    <a:pt x="329" y="294"/>
                  </a:cubicBezTo>
                  <a:cubicBezTo>
                    <a:pt x="329" y="293"/>
                    <a:pt x="329" y="293"/>
                    <a:pt x="329" y="293"/>
                  </a:cubicBezTo>
                  <a:cubicBezTo>
                    <a:pt x="318" y="289"/>
                    <a:pt x="311" y="279"/>
                    <a:pt x="311" y="267"/>
                  </a:cubicBezTo>
                  <a:cubicBezTo>
                    <a:pt x="311" y="255"/>
                    <a:pt x="318" y="245"/>
                    <a:pt x="329" y="241"/>
                  </a:cubicBezTo>
                  <a:cubicBezTo>
                    <a:pt x="329" y="241"/>
                    <a:pt x="329" y="241"/>
                    <a:pt x="329" y="241"/>
                  </a:cubicBezTo>
                  <a:cubicBezTo>
                    <a:pt x="326" y="240"/>
                    <a:pt x="324" y="239"/>
                    <a:pt x="321" y="239"/>
                  </a:cubicBezTo>
                  <a:cubicBezTo>
                    <a:pt x="284" y="239"/>
                    <a:pt x="284" y="239"/>
                    <a:pt x="284" y="239"/>
                  </a:cubicBezTo>
                  <a:cubicBezTo>
                    <a:pt x="284" y="137"/>
                    <a:pt x="284" y="137"/>
                    <a:pt x="284" y="137"/>
                  </a:cubicBezTo>
                  <a:cubicBezTo>
                    <a:pt x="284" y="74"/>
                    <a:pt x="245" y="22"/>
                    <a:pt x="184" y="5"/>
                  </a:cubicBezTo>
                  <a:cubicBezTo>
                    <a:pt x="171" y="1"/>
                    <a:pt x="158" y="0"/>
                    <a:pt x="145"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9"/>
            <p:cNvSpPr/>
            <p:nvPr/>
          </p:nvSpPr>
          <p:spPr bwMode="auto">
            <a:xfrm>
              <a:off x="5893085" y="3770177"/>
              <a:ext cx="112067" cy="758829"/>
            </a:xfrm>
            <a:custGeom>
              <a:gdLst>
                <a:gd name="T0" fmla="*/ 55 w 55"/>
                <a:gd name="T1" fmla="*/ 0 h 374"/>
                <a:gd name="T2" fmla="*/ 0 w 55"/>
                <a:gd name="T3" fmla="*/ 0 h 374"/>
                <a:gd name="T4" fmla="*/ 0 w 55"/>
                <a:gd name="T5" fmla="*/ 346 h 374"/>
                <a:gd name="T6" fmla="*/ 28 w 55"/>
                <a:gd name="T7" fmla="*/ 374 h 374"/>
                <a:gd name="T8" fmla="*/ 55 w 55"/>
                <a:gd name="T9" fmla="*/ 346 h 374"/>
                <a:gd name="T10" fmla="*/ 55 w 55"/>
                <a:gd name="T11" fmla="*/ 0 h 374"/>
              </a:gdLst>
              <a:cxnLst>
                <a:cxn ang="0">
                  <a:pos x="T0" y="T1"/>
                </a:cxn>
                <a:cxn ang="0">
                  <a:pos x="T2" y="T3"/>
                </a:cxn>
                <a:cxn ang="0">
                  <a:pos x="T4" y="T5"/>
                </a:cxn>
                <a:cxn ang="0">
                  <a:pos x="T6" y="T7"/>
                </a:cxn>
                <a:cxn ang="0">
                  <a:pos x="T8" y="T9"/>
                </a:cxn>
                <a:cxn ang="0">
                  <a:pos x="T10" y="T11"/>
                </a:cxn>
              </a:cxnLst>
              <a:rect l="0" t="0" r="r" b="b"/>
              <a:pathLst>
                <a:path w="55" h="374">
                  <a:moveTo>
                    <a:pt x="55" y="0"/>
                  </a:moveTo>
                  <a:cubicBezTo>
                    <a:pt x="0" y="0"/>
                    <a:pt x="0" y="0"/>
                    <a:pt x="0" y="0"/>
                  </a:cubicBezTo>
                  <a:cubicBezTo>
                    <a:pt x="0" y="346"/>
                    <a:pt x="0" y="346"/>
                    <a:pt x="0" y="346"/>
                  </a:cubicBezTo>
                  <a:cubicBezTo>
                    <a:pt x="0" y="361"/>
                    <a:pt x="13" y="374"/>
                    <a:pt x="28" y="374"/>
                  </a:cubicBezTo>
                  <a:cubicBezTo>
                    <a:pt x="43" y="374"/>
                    <a:pt x="55" y="361"/>
                    <a:pt x="55" y="346"/>
                  </a:cubicBezTo>
                  <a:cubicBezTo>
                    <a:pt x="55" y="0"/>
                    <a:pt x="55" y="0"/>
                    <a:pt x="55"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0"/>
            <p:cNvSpPr>
              <a:spLocks noEditPoints="1"/>
            </p:cNvSpPr>
            <p:nvPr/>
          </p:nvSpPr>
          <p:spPr bwMode="auto">
            <a:xfrm>
              <a:off x="6096326" y="3620120"/>
              <a:ext cx="1899" cy="107319"/>
            </a:xfrm>
            <a:custGeom>
              <a:gdLst>
                <a:gd name="T0" fmla="*/ 0 w 1"/>
                <a:gd name="T1" fmla="*/ 52 h 53"/>
                <a:gd name="T2" fmla="*/ 0 w 1"/>
                <a:gd name="T3" fmla="*/ 53 h 53"/>
                <a:gd name="T4" fmla="*/ 1 w 1"/>
                <a:gd name="T5" fmla="*/ 52 h 53"/>
                <a:gd name="T6" fmla="*/ 0 w 1"/>
                <a:gd name="T7" fmla="*/ 52 h 53"/>
                <a:gd name="T8" fmla="*/ 0 w 1"/>
                <a:gd name="T9" fmla="*/ 0 h 53"/>
                <a:gd name="T10" fmla="*/ 0 w 1"/>
                <a:gd name="T11" fmla="*/ 0 h 53"/>
                <a:gd name="T12" fmla="*/ 1 w 1"/>
                <a:gd name="T13" fmla="*/ 0 h 53"/>
                <a:gd name="T14" fmla="*/ 0 w 1"/>
                <a:gd name="T15" fmla="*/ 0 h 5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52">
                  <a:moveTo>
                    <a:pt x="0" y="52"/>
                  </a:moveTo>
                  <a:cubicBezTo>
                    <a:pt x="0" y="52"/>
                    <a:pt x="0" y="52"/>
                    <a:pt x="0" y="53"/>
                  </a:cubicBezTo>
                  <a:cubicBezTo>
                    <a:pt x="0" y="53"/>
                    <a:pt x="1" y="52"/>
                    <a:pt x="1" y="52"/>
                  </a:cubicBezTo>
                  <a:cubicBezTo>
                    <a:pt x="1" y="52"/>
                    <a:pt x="0" y="52"/>
                    <a:pt x="0" y="52"/>
                  </a:cubicBezTo>
                  <a:moveTo>
                    <a:pt x="0" y="0"/>
                  </a:moveTo>
                  <a:cubicBezTo>
                    <a:pt x="0" y="0"/>
                    <a:pt x="0" y="0"/>
                    <a:pt x="0" y="0"/>
                  </a:cubicBezTo>
                  <a:cubicBezTo>
                    <a:pt x="0" y="0"/>
                    <a:pt x="1" y="0"/>
                    <a:pt x="1" y="0"/>
                  </a:cubicBezTo>
                  <a:cubicBezTo>
                    <a:pt x="1" y="0"/>
                    <a:pt x="0" y="0"/>
                    <a:pt x="0" y="0"/>
                  </a:cubicBezTo>
                </a:path>
              </a:pathLst>
            </a:custGeom>
            <a:solidFill>
              <a:srgbClr val="B2A3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1"/>
            <p:cNvSpPr>
              <a:spLocks noEditPoints="1"/>
            </p:cNvSpPr>
            <p:nvPr/>
          </p:nvSpPr>
          <p:spPr bwMode="auto">
            <a:xfrm>
              <a:off x="6096326" y="3131012"/>
              <a:ext cx="668605" cy="1397993"/>
            </a:xfrm>
            <a:custGeom>
              <a:gdLst>
                <a:gd name="T0" fmla="*/ 101 w 330"/>
                <a:gd name="T1" fmla="*/ 239 h 689"/>
                <a:gd name="T2" fmla="*/ 101 w 330"/>
                <a:gd name="T3" fmla="*/ 137 h 689"/>
                <a:gd name="T4" fmla="*/ 161 w 330"/>
                <a:gd name="T5" fmla="*/ 58 h 689"/>
                <a:gd name="T6" fmla="*/ 184 w 330"/>
                <a:gd name="T7" fmla="*/ 55 h 689"/>
                <a:gd name="T8" fmla="*/ 256 w 330"/>
                <a:gd name="T9" fmla="*/ 97 h 689"/>
                <a:gd name="T10" fmla="*/ 257 w 330"/>
                <a:gd name="T11" fmla="*/ 181 h 689"/>
                <a:gd name="T12" fmla="*/ 144 w 330"/>
                <a:gd name="T13" fmla="*/ 239 h 689"/>
                <a:gd name="T14" fmla="*/ 101 w 330"/>
                <a:gd name="T15" fmla="*/ 239 h 689"/>
                <a:gd name="T16" fmla="*/ 185 w 330"/>
                <a:gd name="T17" fmla="*/ 0 h 689"/>
                <a:gd name="T18" fmla="*/ 146 w 330"/>
                <a:gd name="T19" fmla="*/ 5 h 689"/>
                <a:gd name="T20" fmla="*/ 46 w 330"/>
                <a:gd name="T21" fmla="*/ 137 h 689"/>
                <a:gd name="T22" fmla="*/ 46 w 330"/>
                <a:gd name="T23" fmla="*/ 239 h 689"/>
                <a:gd name="T24" fmla="*/ 10 w 330"/>
                <a:gd name="T25" fmla="*/ 239 h 689"/>
                <a:gd name="T26" fmla="*/ 1 w 330"/>
                <a:gd name="T27" fmla="*/ 241 h 689"/>
                <a:gd name="T28" fmla="*/ 0 w 330"/>
                <a:gd name="T29" fmla="*/ 241 h 689"/>
                <a:gd name="T30" fmla="*/ 0 w 330"/>
                <a:gd name="T31" fmla="*/ 293 h 689"/>
                <a:gd name="T32" fmla="*/ 1 w 330"/>
                <a:gd name="T33" fmla="*/ 293 h 689"/>
                <a:gd name="T34" fmla="*/ 10 w 330"/>
                <a:gd name="T35" fmla="*/ 295 h 689"/>
                <a:gd name="T36" fmla="*/ 46 w 330"/>
                <a:gd name="T37" fmla="*/ 295 h 689"/>
                <a:gd name="T38" fmla="*/ 46 w 330"/>
                <a:gd name="T39" fmla="*/ 661 h 689"/>
                <a:gd name="T40" fmla="*/ 74 w 330"/>
                <a:gd name="T41" fmla="*/ 689 h 689"/>
                <a:gd name="T42" fmla="*/ 101 w 330"/>
                <a:gd name="T43" fmla="*/ 661 h 689"/>
                <a:gd name="T44" fmla="*/ 101 w 330"/>
                <a:gd name="T45" fmla="*/ 295 h 689"/>
                <a:gd name="T46" fmla="*/ 144 w 330"/>
                <a:gd name="T47" fmla="*/ 295 h 689"/>
                <a:gd name="T48" fmla="*/ 305 w 330"/>
                <a:gd name="T49" fmla="*/ 208 h 689"/>
                <a:gd name="T50" fmla="*/ 304 w 330"/>
                <a:gd name="T51" fmla="*/ 68 h 689"/>
                <a:gd name="T52" fmla="*/ 185 w 330"/>
                <a:gd name="T53" fmla="*/ 0 h 68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0" h="689">
                  <a:moveTo>
                    <a:pt x="101" y="239"/>
                  </a:moveTo>
                  <a:cubicBezTo>
                    <a:pt x="101" y="137"/>
                    <a:pt x="101" y="137"/>
                    <a:pt x="101" y="137"/>
                  </a:cubicBezTo>
                  <a:cubicBezTo>
                    <a:pt x="101" y="91"/>
                    <a:pt x="132" y="66"/>
                    <a:pt x="161" y="58"/>
                  </a:cubicBezTo>
                  <a:cubicBezTo>
                    <a:pt x="168" y="56"/>
                    <a:pt x="176" y="55"/>
                    <a:pt x="184" y="55"/>
                  </a:cubicBezTo>
                  <a:cubicBezTo>
                    <a:pt x="209" y="55"/>
                    <a:pt x="238" y="66"/>
                    <a:pt x="256" y="97"/>
                  </a:cubicBezTo>
                  <a:cubicBezTo>
                    <a:pt x="272" y="123"/>
                    <a:pt x="272" y="154"/>
                    <a:pt x="257" y="181"/>
                  </a:cubicBezTo>
                  <a:cubicBezTo>
                    <a:pt x="236" y="218"/>
                    <a:pt x="194" y="239"/>
                    <a:pt x="144" y="239"/>
                  </a:cubicBezTo>
                  <a:cubicBezTo>
                    <a:pt x="101" y="239"/>
                    <a:pt x="101" y="239"/>
                    <a:pt x="101" y="239"/>
                  </a:cubicBezTo>
                  <a:moveTo>
                    <a:pt x="185" y="0"/>
                  </a:moveTo>
                  <a:cubicBezTo>
                    <a:pt x="173" y="0"/>
                    <a:pt x="159" y="1"/>
                    <a:pt x="146" y="5"/>
                  </a:cubicBezTo>
                  <a:cubicBezTo>
                    <a:pt x="85" y="22"/>
                    <a:pt x="46" y="74"/>
                    <a:pt x="46" y="137"/>
                  </a:cubicBezTo>
                  <a:cubicBezTo>
                    <a:pt x="46" y="239"/>
                    <a:pt x="46" y="239"/>
                    <a:pt x="46" y="239"/>
                  </a:cubicBezTo>
                  <a:cubicBezTo>
                    <a:pt x="10" y="239"/>
                    <a:pt x="10" y="239"/>
                    <a:pt x="10" y="239"/>
                  </a:cubicBezTo>
                  <a:cubicBezTo>
                    <a:pt x="6" y="239"/>
                    <a:pt x="4" y="240"/>
                    <a:pt x="1" y="241"/>
                  </a:cubicBezTo>
                  <a:cubicBezTo>
                    <a:pt x="1" y="241"/>
                    <a:pt x="0" y="241"/>
                    <a:pt x="0" y="241"/>
                  </a:cubicBezTo>
                  <a:cubicBezTo>
                    <a:pt x="0" y="259"/>
                    <a:pt x="0" y="276"/>
                    <a:pt x="0" y="293"/>
                  </a:cubicBezTo>
                  <a:cubicBezTo>
                    <a:pt x="0" y="293"/>
                    <a:pt x="1" y="293"/>
                    <a:pt x="1" y="293"/>
                  </a:cubicBezTo>
                  <a:cubicBezTo>
                    <a:pt x="4" y="294"/>
                    <a:pt x="6" y="295"/>
                    <a:pt x="10" y="295"/>
                  </a:cubicBezTo>
                  <a:cubicBezTo>
                    <a:pt x="46" y="295"/>
                    <a:pt x="46" y="295"/>
                    <a:pt x="46" y="295"/>
                  </a:cubicBezTo>
                  <a:cubicBezTo>
                    <a:pt x="46" y="661"/>
                    <a:pt x="46" y="661"/>
                    <a:pt x="46" y="661"/>
                  </a:cubicBezTo>
                  <a:cubicBezTo>
                    <a:pt x="46" y="676"/>
                    <a:pt x="59" y="689"/>
                    <a:pt x="74" y="689"/>
                  </a:cubicBezTo>
                  <a:cubicBezTo>
                    <a:pt x="89" y="689"/>
                    <a:pt x="101" y="676"/>
                    <a:pt x="101" y="661"/>
                  </a:cubicBezTo>
                  <a:cubicBezTo>
                    <a:pt x="101" y="295"/>
                    <a:pt x="101" y="295"/>
                    <a:pt x="101" y="295"/>
                  </a:cubicBezTo>
                  <a:cubicBezTo>
                    <a:pt x="144" y="295"/>
                    <a:pt x="144" y="295"/>
                    <a:pt x="144" y="295"/>
                  </a:cubicBezTo>
                  <a:cubicBezTo>
                    <a:pt x="215" y="295"/>
                    <a:pt x="275" y="262"/>
                    <a:pt x="305" y="208"/>
                  </a:cubicBezTo>
                  <a:cubicBezTo>
                    <a:pt x="330" y="164"/>
                    <a:pt x="330" y="111"/>
                    <a:pt x="304" y="68"/>
                  </a:cubicBezTo>
                  <a:cubicBezTo>
                    <a:pt x="277" y="24"/>
                    <a:pt x="233" y="0"/>
                    <a:pt x="185"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2"/>
            <p:cNvSpPr/>
            <p:nvPr/>
          </p:nvSpPr>
          <p:spPr bwMode="auto">
            <a:xfrm>
              <a:off x="6059286" y="3620120"/>
              <a:ext cx="37040" cy="105420"/>
            </a:xfrm>
            <a:custGeom>
              <a:gdLst>
                <a:gd name="T0" fmla="*/ 18 w 18"/>
                <a:gd name="T1" fmla="*/ 0 h 52"/>
                <a:gd name="T2" fmla="*/ 0 w 18"/>
                <a:gd name="T3" fmla="*/ 26 h 52"/>
                <a:gd name="T4" fmla="*/ 18 w 18"/>
                <a:gd name="T5" fmla="*/ 52 h 52"/>
                <a:gd name="T6" fmla="*/ 18 w 18"/>
                <a:gd name="T7" fmla="*/ 0 h 52"/>
              </a:gdLst>
              <a:cxnLst>
                <a:cxn ang="0">
                  <a:pos x="T0" y="T1"/>
                </a:cxn>
                <a:cxn ang="0">
                  <a:pos x="T2" y="T3"/>
                </a:cxn>
                <a:cxn ang="0">
                  <a:pos x="T4" y="T5"/>
                </a:cxn>
                <a:cxn ang="0">
                  <a:pos x="T6" y="T7"/>
                </a:cxn>
              </a:cxnLst>
              <a:rect l="0" t="0" r="r" b="b"/>
              <a:pathLst>
                <a:path w="18" h="52">
                  <a:moveTo>
                    <a:pt x="18" y="0"/>
                  </a:moveTo>
                  <a:cubicBezTo>
                    <a:pt x="7" y="4"/>
                    <a:pt x="0" y="14"/>
                    <a:pt x="0" y="26"/>
                  </a:cubicBezTo>
                  <a:cubicBezTo>
                    <a:pt x="0" y="38"/>
                    <a:pt x="7" y="48"/>
                    <a:pt x="18" y="52"/>
                  </a:cubicBezTo>
                  <a:cubicBezTo>
                    <a:pt x="18" y="35"/>
                    <a:pt x="18" y="18"/>
                    <a:pt x="18" y="0"/>
                  </a:cubicBezTo>
                </a:path>
              </a:pathLst>
            </a:custGeom>
            <a:solidFill>
              <a:srgbClr val="B78C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8" name="Freeform 33"/>
            <p:cNvSpPr/>
            <p:nvPr/>
          </p:nvSpPr>
          <p:spPr bwMode="auto">
            <a:xfrm>
              <a:off x="5669899" y="4805375"/>
              <a:ext cx="855701" cy="567935"/>
            </a:xfrm>
            <a:custGeom>
              <a:gdLst>
                <a:gd name="T0" fmla="*/ 316 w 422"/>
                <a:gd name="T1" fmla="*/ 280 h 280"/>
                <a:gd name="T2" fmla="*/ 106 w 422"/>
                <a:gd name="T3" fmla="*/ 280 h 280"/>
                <a:gd name="T4" fmla="*/ 0 w 422"/>
                <a:gd name="T5" fmla="*/ 174 h 280"/>
                <a:gd name="T6" fmla="*/ 0 w 422"/>
                <a:gd name="T7" fmla="*/ 0 h 280"/>
                <a:gd name="T8" fmla="*/ 422 w 422"/>
                <a:gd name="T9" fmla="*/ 0 h 280"/>
                <a:gd name="T10" fmla="*/ 422 w 422"/>
                <a:gd name="T11" fmla="*/ 174 h 280"/>
                <a:gd name="T12" fmla="*/ 316 w 422"/>
                <a:gd name="T13" fmla="*/ 280 h 280"/>
              </a:gdLst>
              <a:cxnLst>
                <a:cxn ang="0">
                  <a:pos x="T0" y="T1"/>
                </a:cxn>
                <a:cxn ang="0">
                  <a:pos x="T2" y="T3"/>
                </a:cxn>
                <a:cxn ang="0">
                  <a:pos x="T4" y="T5"/>
                </a:cxn>
                <a:cxn ang="0">
                  <a:pos x="T6" y="T7"/>
                </a:cxn>
                <a:cxn ang="0">
                  <a:pos x="T8" y="T9"/>
                </a:cxn>
                <a:cxn ang="0">
                  <a:pos x="T10" y="T11"/>
                </a:cxn>
                <a:cxn ang="0">
                  <a:pos x="T12" y="T13"/>
                </a:cxn>
              </a:cxnLst>
              <a:rect l="0" t="0" r="r" b="b"/>
              <a:pathLst>
                <a:path w="422" h="280">
                  <a:moveTo>
                    <a:pt x="316" y="280"/>
                  </a:moveTo>
                  <a:cubicBezTo>
                    <a:pt x="106" y="280"/>
                    <a:pt x="106" y="280"/>
                    <a:pt x="106" y="280"/>
                  </a:cubicBezTo>
                  <a:cubicBezTo>
                    <a:pt x="48" y="280"/>
                    <a:pt x="0" y="233"/>
                    <a:pt x="0" y="174"/>
                  </a:cubicBezTo>
                  <a:cubicBezTo>
                    <a:pt x="0" y="0"/>
                    <a:pt x="0" y="0"/>
                    <a:pt x="0" y="0"/>
                  </a:cubicBezTo>
                  <a:cubicBezTo>
                    <a:pt x="422" y="0"/>
                    <a:pt x="422" y="0"/>
                    <a:pt x="422" y="0"/>
                  </a:cubicBezTo>
                  <a:cubicBezTo>
                    <a:pt x="422" y="174"/>
                    <a:pt x="422" y="174"/>
                    <a:pt x="422" y="174"/>
                  </a:cubicBezTo>
                  <a:cubicBezTo>
                    <a:pt x="422" y="233"/>
                    <a:pt x="374" y="280"/>
                    <a:pt x="316" y="280"/>
                  </a:cubicBezTo>
                  <a:close/>
                </a:path>
              </a:pathLst>
            </a:custGeom>
            <a:solidFill>
              <a:srgbClr val="6768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9" name="Freeform 34"/>
            <p:cNvSpPr/>
            <p:nvPr/>
          </p:nvSpPr>
          <p:spPr bwMode="auto">
            <a:xfrm>
              <a:off x="5574927" y="4431184"/>
              <a:ext cx="1046595" cy="763578"/>
            </a:xfrm>
            <a:custGeom>
              <a:gdLst>
                <a:gd name="T0" fmla="*/ 494 w 516"/>
                <a:gd name="T1" fmla="*/ 376 h 376"/>
                <a:gd name="T2" fmla="*/ 22 w 516"/>
                <a:gd name="T3" fmla="*/ 376 h 376"/>
                <a:gd name="T4" fmla="*/ 0 w 516"/>
                <a:gd name="T5" fmla="*/ 354 h 376"/>
                <a:gd name="T6" fmla="*/ 0 w 516"/>
                <a:gd name="T7" fmla="*/ 0 h 376"/>
                <a:gd name="T8" fmla="*/ 516 w 516"/>
                <a:gd name="T9" fmla="*/ 0 h 376"/>
                <a:gd name="T10" fmla="*/ 516 w 516"/>
                <a:gd name="T11" fmla="*/ 354 h 376"/>
                <a:gd name="T12" fmla="*/ 494 w 516"/>
                <a:gd name="T13" fmla="*/ 376 h 376"/>
              </a:gdLst>
              <a:cxnLst>
                <a:cxn ang="0">
                  <a:pos x="T0" y="T1"/>
                </a:cxn>
                <a:cxn ang="0">
                  <a:pos x="T2" y="T3"/>
                </a:cxn>
                <a:cxn ang="0">
                  <a:pos x="T4" y="T5"/>
                </a:cxn>
                <a:cxn ang="0">
                  <a:pos x="T6" y="T7"/>
                </a:cxn>
                <a:cxn ang="0">
                  <a:pos x="T8" y="T9"/>
                </a:cxn>
                <a:cxn ang="0">
                  <a:pos x="T10" y="T11"/>
                </a:cxn>
                <a:cxn ang="0">
                  <a:pos x="T12" y="T13"/>
                </a:cxn>
              </a:cxnLst>
              <a:rect l="0" t="0" r="r" b="b"/>
              <a:pathLst>
                <a:path w="516" h="376">
                  <a:moveTo>
                    <a:pt x="494" y="376"/>
                  </a:moveTo>
                  <a:cubicBezTo>
                    <a:pt x="22" y="376"/>
                    <a:pt x="22" y="376"/>
                    <a:pt x="22" y="376"/>
                  </a:cubicBezTo>
                  <a:cubicBezTo>
                    <a:pt x="10" y="376"/>
                    <a:pt x="0" y="366"/>
                    <a:pt x="0" y="354"/>
                  </a:cubicBezTo>
                  <a:cubicBezTo>
                    <a:pt x="0" y="0"/>
                    <a:pt x="0" y="0"/>
                    <a:pt x="0" y="0"/>
                  </a:cubicBezTo>
                  <a:cubicBezTo>
                    <a:pt x="516" y="0"/>
                    <a:pt x="516" y="0"/>
                    <a:pt x="516" y="0"/>
                  </a:cubicBezTo>
                  <a:cubicBezTo>
                    <a:pt x="516" y="354"/>
                    <a:pt x="516" y="354"/>
                    <a:pt x="516" y="354"/>
                  </a:cubicBezTo>
                  <a:cubicBezTo>
                    <a:pt x="516" y="366"/>
                    <a:pt x="506" y="376"/>
                    <a:pt x="494" y="376"/>
                  </a:cubicBezTo>
                  <a:close/>
                </a:path>
              </a:pathLst>
            </a:custGeom>
            <a:solidFill>
              <a:srgbClr val="9A9B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0" name="Freeform 35"/>
            <p:cNvSpPr/>
            <p:nvPr/>
          </p:nvSpPr>
          <p:spPr bwMode="auto">
            <a:xfrm>
              <a:off x="5467609" y="4563195"/>
              <a:ext cx="1261233" cy="170950"/>
            </a:xfrm>
            <a:custGeom>
              <a:gdLst>
                <a:gd name="T0" fmla="*/ 580 w 622"/>
                <a:gd name="T1" fmla="*/ 84 h 84"/>
                <a:gd name="T2" fmla="*/ 41 w 622"/>
                <a:gd name="T3" fmla="*/ 84 h 84"/>
                <a:gd name="T4" fmla="*/ 0 w 622"/>
                <a:gd name="T5" fmla="*/ 42 h 84"/>
                <a:gd name="T6" fmla="*/ 41 w 622"/>
                <a:gd name="T7" fmla="*/ 0 h 84"/>
                <a:gd name="T8" fmla="*/ 580 w 622"/>
                <a:gd name="T9" fmla="*/ 0 h 84"/>
                <a:gd name="T10" fmla="*/ 622 w 622"/>
                <a:gd name="T11" fmla="*/ 42 h 84"/>
                <a:gd name="T12" fmla="*/ 580 w 622"/>
                <a:gd name="T13" fmla="*/ 84 h 84"/>
              </a:gdLst>
              <a:cxnLst>
                <a:cxn ang="0">
                  <a:pos x="T0" y="T1"/>
                </a:cxn>
                <a:cxn ang="0">
                  <a:pos x="T2" y="T3"/>
                </a:cxn>
                <a:cxn ang="0">
                  <a:pos x="T4" y="T5"/>
                </a:cxn>
                <a:cxn ang="0">
                  <a:pos x="T6" y="T7"/>
                </a:cxn>
                <a:cxn ang="0">
                  <a:pos x="T8" y="T9"/>
                </a:cxn>
                <a:cxn ang="0">
                  <a:pos x="T10" y="T11"/>
                </a:cxn>
                <a:cxn ang="0">
                  <a:pos x="T12" y="T13"/>
                </a:cxn>
              </a:cxnLst>
              <a:rect l="0" t="0" r="r" b="b"/>
              <a:pathLst>
                <a:path w="622" h="84">
                  <a:moveTo>
                    <a:pt x="580" y="84"/>
                  </a:moveTo>
                  <a:cubicBezTo>
                    <a:pt x="41" y="84"/>
                    <a:pt x="41" y="84"/>
                    <a:pt x="41" y="84"/>
                  </a:cubicBezTo>
                  <a:cubicBezTo>
                    <a:pt x="18" y="84"/>
                    <a:pt x="0" y="65"/>
                    <a:pt x="0" y="42"/>
                  </a:cubicBezTo>
                  <a:cubicBezTo>
                    <a:pt x="0" y="19"/>
                    <a:pt x="18" y="0"/>
                    <a:pt x="41" y="0"/>
                  </a:cubicBezTo>
                  <a:cubicBezTo>
                    <a:pt x="580" y="0"/>
                    <a:pt x="580" y="0"/>
                    <a:pt x="580" y="0"/>
                  </a:cubicBezTo>
                  <a:cubicBezTo>
                    <a:pt x="603" y="0"/>
                    <a:pt x="622" y="19"/>
                    <a:pt x="622" y="42"/>
                  </a:cubicBezTo>
                  <a:cubicBezTo>
                    <a:pt x="622" y="65"/>
                    <a:pt x="603" y="84"/>
                    <a:pt x="580" y="84"/>
                  </a:cubicBezTo>
                  <a:close/>
                </a:path>
              </a:pathLst>
            </a:custGeom>
            <a:solidFill>
              <a:srgbClr val="6768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1" name="Freeform 36"/>
            <p:cNvSpPr/>
            <p:nvPr/>
          </p:nvSpPr>
          <p:spPr bwMode="auto">
            <a:xfrm>
              <a:off x="5467609" y="4868057"/>
              <a:ext cx="1261233" cy="170001"/>
            </a:xfrm>
            <a:custGeom>
              <a:gdLst>
                <a:gd name="T0" fmla="*/ 580 w 622"/>
                <a:gd name="T1" fmla="*/ 84 h 84"/>
                <a:gd name="T2" fmla="*/ 41 w 622"/>
                <a:gd name="T3" fmla="*/ 84 h 84"/>
                <a:gd name="T4" fmla="*/ 0 w 622"/>
                <a:gd name="T5" fmla="*/ 42 h 84"/>
                <a:gd name="T6" fmla="*/ 41 w 622"/>
                <a:gd name="T7" fmla="*/ 0 h 84"/>
                <a:gd name="T8" fmla="*/ 580 w 622"/>
                <a:gd name="T9" fmla="*/ 0 h 84"/>
                <a:gd name="T10" fmla="*/ 622 w 622"/>
                <a:gd name="T11" fmla="*/ 42 h 84"/>
                <a:gd name="T12" fmla="*/ 580 w 622"/>
                <a:gd name="T13" fmla="*/ 84 h 84"/>
              </a:gdLst>
              <a:cxnLst>
                <a:cxn ang="0">
                  <a:pos x="T0" y="T1"/>
                </a:cxn>
                <a:cxn ang="0">
                  <a:pos x="T2" y="T3"/>
                </a:cxn>
                <a:cxn ang="0">
                  <a:pos x="T4" y="T5"/>
                </a:cxn>
                <a:cxn ang="0">
                  <a:pos x="T6" y="T7"/>
                </a:cxn>
                <a:cxn ang="0">
                  <a:pos x="T8" y="T9"/>
                </a:cxn>
                <a:cxn ang="0">
                  <a:pos x="T10" y="T11"/>
                </a:cxn>
                <a:cxn ang="0">
                  <a:pos x="T12" y="T13"/>
                </a:cxn>
              </a:cxnLst>
              <a:rect l="0" t="0" r="r" b="b"/>
              <a:pathLst>
                <a:path w="622" h="84">
                  <a:moveTo>
                    <a:pt x="580" y="84"/>
                  </a:moveTo>
                  <a:cubicBezTo>
                    <a:pt x="41" y="84"/>
                    <a:pt x="41" y="84"/>
                    <a:pt x="41" y="84"/>
                  </a:cubicBezTo>
                  <a:cubicBezTo>
                    <a:pt x="18" y="84"/>
                    <a:pt x="0" y="65"/>
                    <a:pt x="0" y="42"/>
                  </a:cubicBezTo>
                  <a:cubicBezTo>
                    <a:pt x="0" y="19"/>
                    <a:pt x="18" y="0"/>
                    <a:pt x="41" y="0"/>
                  </a:cubicBezTo>
                  <a:cubicBezTo>
                    <a:pt x="580" y="0"/>
                    <a:pt x="580" y="0"/>
                    <a:pt x="580" y="0"/>
                  </a:cubicBezTo>
                  <a:cubicBezTo>
                    <a:pt x="603" y="0"/>
                    <a:pt x="622" y="19"/>
                    <a:pt x="622" y="42"/>
                  </a:cubicBezTo>
                  <a:cubicBezTo>
                    <a:pt x="622" y="65"/>
                    <a:pt x="603" y="84"/>
                    <a:pt x="580" y="84"/>
                  </a:cubicBezTo>
                  <a:close/>
                </a:path>
              </a:pathLst>
            </a:custGeom>
            <a:solidFill>
              <a:srgbClr val="6768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2" name="Freeform 37"/>
            <p:cNvSpPr/>
            <p:nvPr/>
          </p:nvSpPr>
          <p:spPr bwMode="auto">
            <a:xfrm>
              <a:off x="6096326" y="4563195"/>
              <a:ext cx="632516" cy="170950"/>
            </a:xfrm>
            <a:custGeom>
              <a:gdLst>
                <a:gd name="T0" fmla="*/ 270 w 312"/>
                <a:gd name="T1" fmla="*/ 0 h 84"/>
                <a:gd name="T2" fmla="*/ 0 w 312"/>
                <a:gd name="T3" fmla="*/ 0 h 84"/>
                <a:gd name="T4" fmla="*/ 0 w 312"/>
                <a:gd name="T5" fmla="*/ 84 h 84"/>
                <a:gd name="T6" fmla="*/ 270 w 312"/>
                <a:gd name="T7" fmla="*/ 84 h 84"/>
                <a:gd name="T8" fmla="*/ 312 w 312"/>
                <a:gd name="T9" fmla="*/ 42 h 84"/>
                <a:gd name="T10" fmla="*/ 270 w 312"/>
                <a:gd name="T11" fmla="*/ 0 h 84"/>
              </a:gdLst>
              <a:cxnLst>
                <a:cxn ang="0">
                  <a:pos x="T0" y="T1"/>
                </a:cxn>
                <a:cxn ang="0">
                  <a:pos x="T2" y="T3"/>
                </a:cxn>
                <a:cxn ang="0">
                  <a:pos x="T4" y="T5"/>
                </a:cxn>
                <a:cxn ang="0">
                  <a:pos x="T6" y="T7"/>
                </a:cxn>
                <a:cxn ang="0">
                  <a:pos x="T8" y="T9"/>
                </a:cxn>
                <a:cxn ang="0">
                  <a:pos x="T10" y="T11"/>
                </a:cxn>
              </a:cxnLst>
              <a:rect l="0" t="0" r="r" b="b"/>
              <a:pathLst>
                <a:path w="312" h="84">
                  <a:moveTo>
                    <a:pt x="270" y="0"/>
                  </a:moveTo>
                  <a:cubicBezTo>
                    <a:pt x="0" y="0"/>
                    <a:pt x="0" y="0"/>
                    <a:pt x="0" y="0"/>
                  </a:cubicBezTo>
                  <a:cubicBezTo>
                    <a:pt x="0" y="84"/>
                    <a:pt x="0" y="84"/>
                    <a:pt x="0" y="84"/>
                  </a:cubicBezTo>
                  <a:cubicBezTo>
                    <a:pt x="270" y="84"/>
                    <a:pt x="270" y="84"/>
                    <a:pt x="270" y="84"/>
                  </a:cubicBezTo>
                  <a:cubicBezTo>
                    <a:pt x="293" y="84"/>
                    <a:pt x="312" y="65"/>
                    <a:pt x="312" y="42"/>
                  </a:cubicBezTo>
                  <a:cubicBezTo>
                    <a:pt x="312" y="19"/>
                    <a:pt x="293" y="0"/>
                    <a:pt x="270" y="0"/>
                  </a:cubicBezTo>
                  <a:close/>
                </a:path>
              </a:pathLst>
            </a:custGeom>
            <a:solidFill>
              <a:srgbClr val="DADA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3" name="Freeform 38"/>
            <p:cNvSpPr/>
            <p:nvPr/>
          </p:nvSpPr>
          <p:spPr bwMode="auto">
            <a:xfrm>
              <a:off x="6096326" y="4868057"/>
              <a:ext cx="632516" cy="170001"/>
            </a:xfrm>
            <a:custGeom>
              <a:gdLst>
                <a:gd name="T0" fmla="*/ 270 w 312"/>
                <a:gd name="T1" fmla="*/ 0 h 84"/>
                <a:gd name="T2" fmla="*/ 0 w 312"/>
                <a:gd name="T3" fmla="*/ 0 h 84"/>
                <a:gd name="T4" fmla="*/ 0 w 312"/>
                <a:gd name="T5" fmla="*/ 84 h 84"/>
                <a:gd name="T6" fmla="*/ 270 w 312"/>
                <a:gd name="T7" fmla="*/ 84 h 84"/>
                <a:gd name="T8" fmla="*/ 312 w 312"/>
                <a:gd name="T9" fmla="*/ 42 h 84"/>
                <a:gd name="T10" fmla="*/ 270 w 312"/>
                <a:gd name="T11" fmla="*/ 0 h 84"/>
              </a:gdLst>
              <a:cxnLst>
                <a:cxn ang="0">
                  <a:pos x="T0" y="T1"/>
                </a:cxn>
                <a:cxn ang="0">
                  <a:pos x="T2" y="T3"/>
                </a:cxn>
                <a:cxn ang="0">
                  <a:pos x="T4" y="T5"/>
                </a:cxn>
                <a:cxn ang="0">
                  <a:pos x="T6" y="T7"/>
                </a:cxn>
                <a:cxn ang="0">
                  <a:pos x="T8" y="T9"/>
                </a:cxn>
                <a:cxn ang="0">
                  <a:pos x="T10" y="T11"/>
                </a:cxn>
              </a:cxnLst>
              <a:rect l="0" t="0" r="r" b="b"/>
              <a:pathLst>
                <a:path w="312" h="84">
                  <a:moveTo>
                    <a:pt x="270" y="0"/>
                  </a:moveTo>
                  <a:cubicBezTo>
                    <a:pt x="0" y="0"/>
                    <a:pt x="0" y="0"/>
                    <a:pt x="0" y="0"/>
                  </a:cubicBezTo>
                  <a:cubicBezTo>
                    <a:pt x="0" y="84"/>
                    <a:pt x="0" y="84"/>
                    <a:pt x="0" y="84"/>
                  </a:cubicBezTo>
                  <a:cubicBezTo>
                    <a:pt x="270" y="84"/>
                    <a:pt x="270" y="84"/>
                    <a:pt x="270" y="84"/>
                  </a:cubicBezTo>
                  <a:cubicBezTo>
                    <a:pt x="293" y="84"/>
                    <a:pt x="312" y="65"/>
                    <a:pt x="312" y="42"/>
                  </a:cubicBezTo>
                  <a:cubicBezTo>
                    <a:pt x="312" y="19"/>
                    <a:pt x="293" y="0"/>
                    <a:pt x="270" y="0"/>
                  </a:cubicBezTo>
                  <a:close/>
                </a:path>
              </a:pathLst>
            </a:custGeom>
            <a:solidFill>
              <a:srgbClr val="DADA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0" name="组合 2069"/>
          <p:cNvGrpSpPr/>
          <p:nvPr/>
        </p:nvGrpSpPr>
        <p:grpSpPr>
          <a:xfrm>
            <a:off x="4252912" y="1271453"/>
            <a:ext cx="3690626" cy="1911794"/>
            <a:chOff x="4252912" y="1271453"/>
            <a:chExt cx="3690626" cy="1911794"/>
          </a:xfrm>
        </p:grpSpPr>
        <p:sp>
          <p:nvSpPr>
            <p:cNvPr id="2054" name="Freeform 39"/>
            <p:cNvSpPr/>
            <p:nvPr/>
          </p:nvSpPr>
          <p:spPr bwMode="auto">
            <a:xfrm>
              <a:off x="6033644" y="1271453"/>
              <a:ext cx="127263" cy="596426"/>
            </a:xfrm>
            <a:custGeom>
              <a:gdLst>
                <a:gd name="T0" fmla="*/ 32 w 63"/>
                <a:gd name="T1" fmla="*/ 294 h 294"/>
                <a:gd name="T2" fmla="*/ 0 w 63"/>
                <a:gd name="T3" fmla="*/ 262 h 294"/>
                <a:gd name="T4" fmla="*/ 0 w 63"/>
                <a:gd name="T5" fmla="*/ 32 h 294"/>
                <a:gd name="T6" fmla="*/ 32 w 63"/>
                <a:gd name="T7" fmla="*/ 0 h 294"/>
                <a:gd name="T8" fmla="*/ 63 w 63"/>
                <a:gd name="T9" fmla="*/ 32 h 294"/>
                <a:gd name="T10" fmla="*/ 63 w 63"/>
                <a:gd name="T11" fmla="*/ 262 h 294"/>
                <a:gd name="T12" fmla="*/ 32 w 63"/>
                <a:gd name="T13" fmla="*/ 294 h 294"/>
              </a:gdLst>
              <a:cxnLst>
                <a:cxn ang="0">
                  <a:pos x="T0" y="T1"/>
                </a:cxn>
                <a:cxn ang="0">
                  <a:pos x="T2" y="T3"/>
                </a:cxn>
                <a:cxn ang="0">
                  <a:pos x="T4" y="T5"/>
                </a:cxn>
                <a:cxn ang="0">
                  <a:pos x="T6" y="T7"/>
                </a:cxn>
                <a:cxn ang="0">
                  <a:pos x="T8" y="T9"/>
                </a:cxn>
                <a:cxn ang="0">
                  <a:pos x="T10" y="T11"/>
                </a:cxn>
                <a:cxn ang="0">
                  <a:pos x="T12" y="T13"/>
                </a:cxn>
              </a:cxnLst>
              <a:rect l="0" t="0" r="r" b="b"/>
              <a:pathLst>
                <a:path w="62" h="294">
                  <a:moveTo>
                    <a:pt x="32" y="294"/>
                  </a:moveTo>
                  <a:cubicBezTo>
                    <a:pt x="14" y="294"/>
                    <a:pt x="0" y="280"/>
                    <a:pt x="0" y="262"/>
                  </a:cubicBezTo>
                  <a:cubicBezTo>
                    <a:pt x="0" y="32"/>
                    <a:pt x="0" y="32"/>
                    <a:pt x="0" y="32"/>
                  </a:cubicBezTo>
                  <a:cubicBezTo>
                    <a:pt x="0" y="14"/>
                    <a:pt x="14" y="0"/>
                    <a:pt x="32" y="0"/>
                  </a:cubicBezTo>
                  <a:cubicBezTo>
                    <a:pt x="49" y="0"/>
                    <a:pt x="63" y="14"/>
                    <a:pt x="63" y="32"/>
                  </a:cubicBezTo>
                  <a:cubicBezTo>
                    <a:pt x="63" y="262"/>
                    <a:pt x="63" y="262"/>
                    <a:pt x="63" y="262"/>
                  </a:cubicBezTo>
                  <a:cubicBezTo>
                    <a:pt x="63" y="280"/>
                    <a:pt x="49" y="294"/>
                    <a:pt x="32" y="294"/>
                  </a:cubicBezTo>
                  <a:close/>
                </a:path>
              </a:pathLst>
            </a:custGeom>
            <a:solidFill>
              <a:srgbClr val="F5D5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40"/>
            <p:cNvSpPr/>
            <p:nvPr/>
          </p:nvSpPr>
          <p:spPr bwMode="auto">
            <a:xfrm>
              <a:off x="4252912" y="3053135"/>
              <a:ext cx="582181" cy="130112"/>
            </a:xfrm>
            <a:custGeom>
              <a:gdLst>
                <a:gd name="T0" fmla="*/ 255 w 287"/>
                <a:gd name="T1" fmla="*/ 64 h 64"/>
                <a:gd name="T2" fmla="*/ 32 w 287"/>
                <a:gd name="T3" fmla="*/ 64 h 64"/>
                <a:gd name="T4" fmla="*/ 0 w 287"/>
                <a:gd name="T5" fmla="*/ 32 h 64"/>
                <a:gd name="T6" fmla="*/ 32 w 287"/>
                <a:gd name="T7" fmla="*/ 0 h 64"/>
                <a:gd name="T8" fmla="*/ 255 w 287"/>
                <a:gd name="T9" fmla="*/ 0 h 64"/>
                <a:gd name="T10" fmla="*/ 287 w 287"/>
                <a:gd name="T11" fmla="*/ 32 h 64"/>
                <a:gd name="T12" fmla="*/ 255 w 287"/>
                <a:gd name="T13" fmla="*/ 64 h 64"/>
              </a:gdLst>
              <a:cxnLst>
                <a:cxn ang="0">
                  <a:pos x="T0" y="T1"/>
                </a:cxn>
                <a:cxn ang="0">
                  <a:pos x="T2" y="T3"/>
                </a:cxn>
                <a:cxn ang="0">
                  <a:pos x="T4" y="T5"/>
                </a:cxn>
                <a:cxn ang="0">
                  <a:pos x="T6" y="T7"/>
                </a:cxn>
                <a:cxn ang="0">
                  <a:pos x="T8" y="T9"/>
                </a:cxn>
                <a:cxn ang="0">
                  <a:pos x="T10" y="T11"/>
                </a:cxn>
                <a:cxn ang="0">
                  <a:pos x="T12" y="T13"/>
                </a:cxn>
              </a:cxnLst>
              <a:rect l="0" t="0" r="r" b="b"/>
              <a:pathLst>
                <a:path w="287" h="64">
                  <a:moveTo>
                    <a:pt x="255" y="64"/>
                  </a:moveTo>
                  <a:cubicBezTo>
                    <a:pt x="32" y="64"/>
                    <a:pt x="32" y="64"/>
                    <a:pt x="32" y="64"/>
                  </a:cubicBezTo>
                  <a:cubicBezTo>
                    <a:pt x="14" y="64"/>
                    <a:pt x="0" y="49"/>
                    <a:pt x="0" y="32"/>
                  </a:cubicBezTo>
                  <a:cubicBezTo>
                    <a:pt x="0" y="14"/>
                    <a:pt x="14" y="0"/>
                    <a:pt x="32" y="0"/>
                  </a:cubicBezTo>
                  <a:cubicBezTo>
                    <a:pt x="255" y="0"/>
                    <a:pt x="255" y="0"/>
                    <a:pt x="255" y="0"/>
                  </a:cubicBezTo>
                  <a:cubicBezTo>
                    <a:pt x="272" y="0"/>
                    <a:pt x="287" y="14"/>
                    <a:pt x="287" y="32"/>
                  </a:cubicBezTo>
                  <a:cubicBezTo>
                    <a:pt x="287" y="49"/>
                    <a:pt x="272" y="64"/>
                    <a:pt x="255" y="64"/>
                  </a:cubicBezTo>
                  <a:close/>
                </a:path>
              </a:pathLst>
            </a:custGeom>
            <a:solidFill>
              <a:srgbClr val="F5D5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6" name="Freeform 41"/>
            <p:cNvSpPr/>
            <p:nvPr/>
          </p:nvSpPr>
          <p:spPr bwMode="auto">
            <a:xfrm>
              <a:off x="5053529" y="1551622"/>
              <a:ext cx="394136" cy="517600"/>
            </a:xfrm>
            <a:custGeom>
              <a:gdLst>
                <a:gd name="T0" fmla="*/ 158 w 194"/>
                <a:gd name="T1" fmla="*/ 255 h 255"/>
                <a:gd name="T2" fmla="*/ 131 w 194"/>
                <a:gd name="T3" fmla="*/ 240 h 255"/>
                <a:gd name="T4" fmla="*/ 10 w 194"/>
                <a:gd name="T5" fmla="*/ 53 h 255"/>
                <a:gd name="T6" fmla="*/ 19 w 194"/>
                <a:gd name="T7" fmla="*/ 9 h 255"/>
                <a:gd name="T8" fmla="*/ 63 w 194"/>
                <a:gd name="T9" fmla="*/ 19 h 255"/>
                <a:gd name="T10" fmla="*/ 184 w 194"/>
                <a:gd name="T11" fmla="*/ 206 h 255"/>
                <a:gd name="T12" fmla="*/ 175 w 194"/>
                <a:gd name="T13" fmla="*/ 249 h 255"/>
                <a:gd name="T14" fmla="*/ 158 w 194"/>
                <a:gd name="T15" fmla="*/ 255 h 255"/>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55">
                  <a:moveTo>
                    <a:pt x="158" y="255"/>
                  </a:moveTo>
                  <a:cubicBezTo>
                    <a:pt x="147" y="255"/>
                    <a:pt x="137" y="249"/>
                    <a:pt x="131" y="240"/>
                  </a:cubicBezTo>
                  <a:cubicBezTo>
                    <a:pt x="10" y="53"/>
                    <a:pt x="10" y="53"/>
                    <a:pt x="10" y="53"/>
                  </a:cubicBezTo>
                  <a:cubicBezTo>
                    <a:pt x="0" y="38"/>
                    <a:pt x="4" y="19"/>
                    <a:pt x="19" y="9"/>
                  </a:cubicBezTo>
                  <a:cubicBezTo>
                    <a:pt x="34" y="0"/>
                    <a:pt x="53" y="4"/>
                    <a:pt x="63" y="19"/>
                  </a:cubicBezTo>
                  <a:cubicBezTo>
                    <a:pt x="184" y="206"/>
                    <a:pt x="184" y="206"/>
                    <a:pt x="184" y="206"/>
                  </a:cubicBezTo>
                  <a:cubicBezTo>
                    <a:pt x="194" y="220"/>
                    <a:pt x="190" y="240"/>
                    <a:pt x="175" y="249"/>
                  </a:cubicBezTo>
                  <a:cubicBezTo>
                    <a:pt x="170" y="253"/>
                    <a:pt x="164" y="255"/>
                    <a:pt x="158" y="255"/>
                  </a:cubicBezTo>
                  <a:close/>
                </a:path>
              </a:pathLst>
            </a:custGeom>
            <a:solidFill>
              <a:srgbClr val="F5D5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0" name="Freeform 42"/>
            <p:cNvSpPr/>
            <p:nvPr/>
          </p:nvSpPr>
          <p:spPr bwMode="auto">
            <a:xfrm>
              <a:off x="4433359" y="2243970"/>
              <a:ext cx="557488" cy="344750"/>
            </a:xfrm>
            <a:custGeom>
              <a:gdLst>
                <a:gd name="T0" fmla="*/ 239 w 275"/>
                <a:gd name="T1" fmla="*/ 170 h 170"/>
                <a:gd name="T2" fmla="*/ 225 w 275"/>
                <a:gd name="T3" fmla="*/ 166 h 170"/>
                <a:gd name="T4" fmla="*/ 22 w 275"/>
                <a:gd name="T5" fmla="*/ 64 h 170"/>
                <a:gd name="T6" fmla="*/ 8 w 275"/>
                <a:gd name="T7" fmla="*/ 22 h 170"/>
                <a:gd name="T8" fmla="*/ 51 w 275"/>
                <a:gd name="T9" fmla="*/ 8 h 170"/>
                <a:gd name="T10" fmla="*/ 254 w 275"/>
                <a:gd name="T11" fmla="*/ 110 h 170"/>
                <a:gd name="T12" fmla="*/ 268 w 275"/>
                <a:gd name="T13" fmla="*/ 152 h 170"/>
                <a:gd name="T14" fmla="*/ 239 w 275"/>
                <a:gd name="T15" fmla="*/ 170 h 170"/>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 h="170">
                  <a:moveTo>
                    <a:pt x="239" y="170"/>
                  </a:moveTo>
                  <a:cubicBezTo>
                    <a:pt x="234" y="170"/>
                    <a:pt x="230" y="168"/>
                    <a:pt x="225" y="166"/>
                  </a:cubicBezTo>
                  <a:cubicBezTo>
                    <a:pt x="22" y="64"/>
                    <a:pt x="22" y="64"/>
                    <a:pt x="22" y="64"/>
                  </a:cubicBezTo>
                  <a:cubicBezTo>
                    <a:pt x="7" y="56"/>
                    <a:pt x="0" y="37"/>
                    <a:pt x="8" y="22"/>
                  </a:cubicBezTo>
                  <a:cubicBezTo>
                    <a:pt x="16" y="6"/>
                    <a:pt x="35" y="0"/>
                    <a:pt x="51" y="8"/>
                  </a:cubicBezTo>
                  <a:cubicBezTo>
                    <a:pt x="254" y="110"/>
                    <a:pt x="254" y="110"/>
                    <a:pt x="254" y="110"/>
                  </a:cubicBezTo>
                  <a:cubicBezTo>
                    <a:pt x="269" y="117"/>
                    <a:pt x="275" y="137"/>
                    <a:pt x="268" y="152"/>
                  </a:cubicBezTo>
                  <a:cubicBezTo>
                    <a:pt x="262" y="163"/>
                    <a:pt x="251" y="170"/>
                    <a:pt x="239" y="170"/>
                  </a:cubicBezTo>
                  <a:close/>
                </a:path>
              </a:pathLst>
            </a:custGeom>
            <a:solidFill>
              <a:srgbClr val="F5D5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43"/>
            <p:cNvSpPr/>
            <p:nvPr/>
          </p:nvSpPr>
          <p:spPr bwMode="auto">
            <a:xfrm>
              <a:off x="7363257" y="3053135"/>
              <a:ext cx="580281" cy="130112"/>
            </a:xfrm>
            <a:custGeom>
              <a:gdLst>
                <a:gd name="T0" fmla="*/ 255 w 286"/>
                <a:gd name="T1" fmla="*/ 64 h 64"/>
                <a:gd name="T2" fmla="*/ 31 w 286"/>
                <a:gd name="T3" fmla="*/ 64 h 64"/>
                <a:gd name="T4" fmla="*/ 0 w 286"/>
                <a:gd name="T5" fmla="*/ 32 h 64"/>
                <a:gd name="T6" fmla="*/ 31 w 286"/>
                <a:gd name="T7" fmla="*/ 0 h 64"/>
                <a:gd name="T8" fmla="*/ 255 w 286"/>
                <a:gd name="T9" fmla="*/ 0 h 64"/>
                <a:gd name="T10" fmla="*/ 286 w 286"/>
                <a:gd name="T11" fmla="*/ 32 h 64"/>
                <a:gd name="T12" fmla="*/ 255 w 286"/>
                <a:gd name="T13" fmla="*/ 64 h 64"/>
              </a:gdLst>
              <a:cxnLst>
                <a:cxn ang="0">
                  <a:pos x="T0" y="T1"/>
                </a:cxn>
                <a:cxn ang="0">
                  <a:pos x="T2" y="T3"/>
                </a:cxn>
                <a:cxn ang="0">
                  <a:pos x="T4" y="T5"/>
                </a:cxn>
                <a:cxn ang="0">
                  <a:pos x="T6" y="T7"/>
                </a:cxn>
                <a:cxn ang="0">
                  <a:pos x="T8" y="T9"/>
                </a:cxn>
                <a:cxn ang="0">
                  <a:pos x="T10" y="T11"/>
                </a:cxn>
                <a:cxn ang="0">
                  <a:pos x="T12" y="T13"/>
                </a:cxn>
              </a:cxnLst>
              <a:rect l="0" t="0" r="r" b="b"/>
              <a:pathLst>
                <a:path w="286" h="64">
                  <a:moveTo>
                    <a:pt x="255" y="64"/>
                  </a:moveTo>
                  <a:cubicBezTo>
                    <a:pt x="31" y="64"/>
                    <a:pt x="31" y="64"/>
                    <a:pt x="31" y="64"/>
                  </a:cubicBezTo>
                  <a:cubicBezTo>
                    <a:pt x="14" y="64"/>
                    <a:pt x="0" y="49"/>
                    <a:pt x="0" y="32"/>
                  </a:cubicBezTo>
                  <a:cubicBezTo>
                    <a:pt x="0" y="14"/>
                    <a:pt x="14" y="0"/>
                    <a:pt x="31" y="0"/>
                  </a:cubicBezTo>
                  <a:cubicBezTo>
                    <a:pt x="255" y="0"/>
                    <a:pt x="255" y="0"/>
                    <a:pt x="255" y="0"/>
                  </a:cubicBezTo>
                  <a:cubicBezTo>
                    <a:pt x="272" y="0"/>
                    <a:pt x="286" y="14"/>
                    <a:pt x="286" y="32"/>
                  </a:cubicBezTo>
                  <a:cubicBezTo>
                    <a:pt x="286" y="49"/>
                    <a:pt x="272" y="64"/>
                    <a:pt x="255" y="64"/>
                  </a:cubicBezTo>
                  <a:close/>
                </a:path>
              </a:pathLst>
            </a:custGeom>
            <a:solidFill>
              <a:srgbClr val="F5D5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44"/>
            <p:cNvSpPr/>
            <p:nvPr/>
          </p:nvSpPr>
          <p:spPr bwMode="auto">
            <a:xfrm>
              <a:off x="6750685" y="1551622"/>
              <a:ext cx="391286" cy="517600"/>
            </a:xfrm>
            <a:custGeom>
              <a:gdLst>
                <a:gd name="T0" fmla="*/ 36 w 193"/>
                <a:gd name="T1" fmla="*/ 255 h 255"/>
                <a:gd name="T2" fmla="*/ 18 w 193"/>
                <a:gd name="T3" fmla="*/ 249 h 255"/>
                <a:gd name="T4" fmla="*/ 9 w 193"/>
                <a:gd name="T5" fmla="*/ 206 h 255"/>
                <a:gd name="T6" fmla="*/ 131 w 193"/>
                <a:gd name="T7" fmla="*/ 19 h 255"/>
                <a:gd name="T8" fmla="*/ 175 w 193"/>
                <a:gd name="T9" fmla="*/ 9 h 255"/>
                <a:gd name="T10" fmla="*/ 184 w 193"/>
                <a:gd name="T11" fmla="*/ 53 h 255"/>
                <a:gd name="T12" fmla="*/ 62 w 193"/>
                <a:gd name="T13" fmla="*/ 240 h 255"/>
                <a:gd name="T14" fmla="*/ 36 w 193"/>
                <a:gd name="T15" fmla="*/ 255 h 255"/>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255">
                  <a:moveTo>
                    <a:pt x="36" y="255"/>
                  </a:moveTo>
                  <a:cubicBezTo>
                    <a:pt x="30" y="255"/>
                    <a:pt x="24" y="253"/>
                    <a:pt x="18" y="249"/>
                  </a:cubicBezTo>
                  <a:cubicBezTo>
                    <a:pt x="4" y="240"/>
                    <a:pt x="0" y="220"/>
                    <a:pt x="9" y="206"/>
                  </a:cubicBezTo>
                  <a:cubicBezTo>
                    <a:pt x="131" y="19"/>
                    <a:pt x="131" y="19"/>
                    <a:pt x="131" y="19"/>
                  </a:cubicBezTo>
                  <a:cubicBezTo>
                    <a:pt x="140" y="4"/>
                    <a:pt x="160" y="0"/>
                    <a:pt x="175" y="9"/>
                  </a:cubicBezTo>
                  <a:cubicBezTo>
                    <a:pt x="189" y="19"/>
                    <a:pt x="193" y="38"/>
                    <a:pt x="184" y="53"/>
                  </a:cubicBezTo>
                  <a:cubicBezTo>
                    <a:pt x="62" y="240"/>
                    <a:pt x="62" y="240"/>
                    <a:pt x="62" y="240"/>
                  </a:cubicBezTo>
                  <a:cubicBezTo>
                    <a:pt x="56" y="249"/>
                    <a:pt x="46" y="255"/>
                    <a:pt x="36" y="255"/>
                  </a:cubicBezTo>
                  <a:close/>
                </a:path>
              </a:pathLst>
            </a:custGeom>
            <a:solidFill>
              <a:srgbClr val="F5D5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45"/>
            <p:cNvSpPr/>
            <p:nvPr/>
          </p:nvSpPr>
          <p:spPr bwMode="auto">
            <a:xfrm>
              <a:off x="7205603" y="2243970"/>
              <a:ext cx="557488" cy="344750"/>
            </a:xfrm>
            <a:custGeom>
              <a:gdLst>
                <a:gd name="T0" fmla="*/ 36 w 275"/>
                <a:gd name="T1" fmla="*/ 170 h 170"/>
                <a:gd name="T2" fmla="*/ 8 w 275"/>
                <a:gd name="T3" fmla="*/ 152 h 170"/>
                <a:gd name="T4" fmla="*/ 22 w 275"/>
                <a:gd name="T5" fmla="*/ 110 h 170"/>
                <a:gd name="T6" fmla="*/ 224 w 275"/>
                <a:gd name="T7" fmla="*/ 8 h 170"/>
                <a:gd name="T8" fmla="*/ 267 w 275"/>
                <a:gd name="T9" fmla="*/ 22 h 170"/>
                <a:gd name="T10" fmla="*/ 253 w 275"/>
                <a:gd name="T11" fmla="*/ 64 h 170"/>
                <a:gd name="T12" fmla="*/ 50 w 275"/>
                <a:gd name="T13" fmla="*/ 166 h 170"/>
                <a:gd name="T14" fmla="*/ 36 w 275"/>
                <a:gd name="T15" fmla="*/ 170 h 170"/>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 h="170">
                  <a:moveTo>
                    <a:pt x="36" y="170"/>
                  </a:moveTo>
                  <a:cubicBezTo>
                    <a:pt x="25" y="170"/>
                    <a:pt x="13" y="163"/>
                    <a:pt x="8" y="152"/>
                  </a:cubicBezTo>
                  <a:cubicBezTo>
                    <a:pt x="0" y="137"/>
                    <a:pt x="6" y="117"/>
                    <a:pt x="22" y="110"/>
                  </a:cubicBezTo>
                  <a:cubicBezTo>
                    <a:pt x="224" y="8"/>
                    <a:pt x="224" y="8"/>
                    <a:pt x="224" y="8"/>
                  </a:cubicBezTo>
                  <a:cubicBezTo>
                    <a:pt x="240" y="0"/>
                    <a:pt x="259" y="6"/>
                    <a:pt x="267" y="22"/>
                  </a:cubicBezTo>
                  <a:cubicBezTo>
                    <a:pt x="275" y="37"/>
                    <a:pt x="269" y="56"/>
                    <a:pt x="253" y="64"/>
                  </a:cubicBezTo>
                  <a:cubicBezTo>
                    <a:pt x="50" y="166"/>
                    <a:pt x="50" y="166"/>
                    <a:pt x="50" y="166"/>
                  </a:cubicBezTo>
                  <a:cubicBezTo>
                    <a:pt x="46" y="168"/>
                    <a:pt x="41" y="170"/>
                    <a:pt x="36" y="170"/>
                  </a:cubicBezTo>
                  <a:close/>
                </a:path>
              </a:pathLst>
            </a:custGeom>
            <a:solidFill>
              <a:srgbClr val="F5D5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2" name="文本框 31"/>
          <p:cNvSpPr txBox="1"/>
          <p:nvPr/>
        </p:nvSpPr>
        <p:spPr>
          <a:xfrm>
            <a:off x="7214712" y="3967952"/>
            <a:ext cx="3672408" cy="1569660"/>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在此输入您的文字内容在此输入您的文字内容在此输入您的文字内容在此输入您的文字内容在此输入您的文字内容在此输入您的文字内容</a:t>
            </a:r>
          </a:p>
        </p:txBody>
      </p:sp>
      <p:sp>
        <p:nvSpPr>
          <p:cNvPr id="33" name="文本框 32"/>
          <p:cNvSpPr txBox="1"/>
          <p:nvPr/>
        </p:nvSpPr>
        <p:spPr>
          <a:xfrm>
            <a:off x="8137021" y="1491668"/>
            <a:ext cx="3672408" cy="1569660"/>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在此输入您的文字内容在此输入您的文字内容在此输入您的文字内容在此输入您的文字内容在此输入您的文字内容在此输入您的文字内容</a:t>
            </a:r>
          </a:p>
        </p:txBody>
      </p:sp>
      <p:sp>
        <p:nvSpPr>
          <p:cNvPr id="34" name="文本框 33"/>
          <p:cNvSpPr txBox="1"/>
          <p:nvPr/>
        </p:nvSpPr>
        <p:spPr>
          <a:xfrm>
            <a:off x="433772" y="1491668"/>
            <a:ext cx="3672408" cy="1569660"/>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在此输入您的文字内容在此输入您的文字内容在此输入您的文字内容在此输入您的文字内容在此输入您的文字内容在此输入您的文字内容</a:t>
            </a:r>
          </a:p>
        </p:txBody>
      </p:sp>
      <p:sp>
        <p:nvSpPr>
          <p:cNvPr id="35" name="文本框 34"/>
          <p:cNvSpPr txBox="1"/>
          <p:nvPr/>
        </p:nvSpPr>
        <p:spPr>
          <a:xfrm>
            <a:off x="1345420" y="3967952"/>
            <a:ext cx="3672408" cy="1569660"/>
          </a:xfrm>
          <a:prstGeom prst="rect">
            <a:avLst/>
          </a:prstGeom>
          <a:noFill/>
        </p:spPr>
        <p:txBody>
          <a:bodyPr wrap="square" rtlCol="0">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在此输入您的文字内容在此输入您的文字内容在此输入您的文字内容在此输入您的文字内容在此输入您的文字内容在此输入您的文字内容</a:t>
            </a:r>
          </a:p>
        </p:txBody>
      </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50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 calcmode="lin" valueType="num">
                                      <p:cBhvr>
                                        <p:cTn id="1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
                                        </p:tgtEl>
                                      </p:cBhvr>
                                    </p:animEffect>
                                  </p:childTnLst>
                                </p:cTn>
                              </p:par>
                              <p:par>
                                <p:cTn id="17" presetID="22" presetClass="entr" presetSubtype="8"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42" presetClass="entr" presetSubtype="0" fill="hold" nodeType="withEffect">
                                  <p:stCondLst>
                                    <p:cond delay="1500"/>
                                  </p:stCondLst>
                                  <p:childTnLst>
                                    <p:set>
                                      <p:cBhvr>
                                        <p:cTn id="21" dur="1" fill="hold">
                                          <p:stCondLst>
                                            <p:cond delay="0"/>
                                          </p:stCondLst>
                                        </p:cTn>
                                        <p:tgtEl>
                                          <p:spTgt spid="2069"/>
                                        </p:tgtEl>
                                        <p:attrNameLst>
                                          <p:attrName>style.visibility</p:attrName>
                                        </p:attrNameLst>
                                      </p:cBhvr>
                                      <p:to>
                                        <p:strVal val="visible"/>
                                      </p:to>
                                    </p:set>
                                    <p:animEffect transition="in" filter="fade">
                                      <p:cBhvr>
                                        <p:cTn id="22" dur="1000"/>
                                        <p:tgtEl>
                                          <p:spTgt spid="2069"/>
                                        </p:tgtEl>
                                      </p:cBhvr>
                                    </p:animEffect>
                                    <p:anim calcmode="lin" valueType="num">
                                      <p:cBhvr>
                                        <p:cTn id="23" dur="1000" fill="hold"/>
                                        <p:tgtEl>
                                          <p:spTgt spid="2069"/>
                                        </p:tgtEl>
                                        <p:attrNameLst>
                                          <p:attrName>ppt_x</p:attrName>
                                        </p:attrNameLst>
                                      </p:cBhvr>
                                      <p:tavLst>
                                        <p:tav tm="0">
                                          <p:val>
                                            <p:strVal val="#ppt_x"/>
                                          </p:val>
                                        </p:tav>
                                        <p:tav tm="100000">
                                          <p:val>
                                            <p:strVal val="#ppt_x"/>
                                          </p:val>
                                        </p:tav>
                                      </p:tavLst>
                                    </p:anim>
                                    <p:anim calcmode="lin" valueType="num">
                                      <p:cBhvr>
                                        <p:cTn id="24" dur="1000" fill="hold"/>
                                        <p:tgtEl>
                                          <p:spTgt spid="2069"/>
                                        </p:tgtEl>
                                        <p:attrNameLst>
                                          <p:attrName>ppt_y</p:attrName>
                                        </p:attrNameLst>
                                      </p:cBhvr>
                                      <p:tavLst>
                                        <p:tav tm="0">
                                          <p:val>
                                            <p:strVal val="#ppt_y+.1"/>
                                          </p:val>
                                        </p:tav>
                                        <p:tav tm="100000">
                                          <p:val>
                                            <p:strVal val="#ppt_y"/>
                                          </p:val>
                                        </p:tav>
                                      </p:tavLst>
                                    </p:anim>
                                  </p:childTnLst>
                                </p:cTn>
                              </p:par>
                              <p:par>
                                <p:cTn id="25" presetID="23" presetClass="entr" presetSubtype="16" fill="hold" nodeType="withEffect">
                                  <p:stCondLst>
                                    <p:cond delay="2250"/>
                                  </p:stCondLst>
                                  <p:childTnLst>
                                    <p:set>
                                      <p:cBhvr>
                                        <p:cTn id="26" dur="1" fill="hold">
                                          <p:stCondLst>
                                            <p:cond delay="0"/>
                                          </p:stCondLst>
                                        </p:cTn>
                                        <p:tgtEl>
                                          <p:spTgt spid="2070"/>
                                        </p:tgtEl>
                                        <p:attrNameLst>
                                          <p:attrName>style.visibility</p:attrName>
                                        </p:attrNameLst>
                                      </p:cBhvr>
                                      <p:to>
                                        <p:strVal val="visible"/>
                                      </p:to>
                                    </p:set>
                                    <p:anim calcmode="lin" valueType="num">
                                      <p:cBhvr>
                                        <p:cTn id="27" dur="500" fill="hold"/>
                                        <p:tgtEl>
                                          <p:spTgt spid="2070"/>
                                        </p:tgtEl>
                                        <p:attrNameLst>
                                          <p:attrName>ppt_w</p:attrName>
                                        </p:attrNameLst>
                                      </p:cBhvr>
                                      <p:tavLst>
                                        <p:tav tm="0">
                                          <p:val>
                                            <p:fltVal val="0"/>
                                          </p:val>
                                        </p:tav>
                                        <p:tav tm="100000">
                                          <p:val>
                                            <p:strVal val="#ppt_w"/>
                                          </p:val>
                                        </p:tav>
                                      </p:tavLst>
                                    </p:anim>
                                    <p:anim calcmode="lin" valueType="num">
                                      <p:cBhvr>
                                        <p:cTn id="28" dur="500" fill="hold"/>
                                        <p:tgtEl>
                                          <p:spTgt spid="2070"/>
                                        </p:tgtEl>
                                        <p:attrNameLst>
                                          <p:attrName>ppt_h</p:attrName>
                                        </p:attrNameLst>
                                      </p:cBhvr>
                                      <p:tavLst>
                                        <p:tav tm="0">
                                          <p:val>
                                            <p:fltVal val="0"/>
                                          </p:val>
                                        </p:tav>
                                        <p:tav tm="100000">
                                          <p:val>
                                            <p:strVal val="#ppt_h"/>
                                          </p:val>
                                        </p:tav>
                                      </p:tavLst>
                                    </p:anim>
                                  </p:childTnLst>
                                </p:cTn>
                              </p:par>
                              <p:par>
                                <p:cTn id="29" presetID="26" presetClass="emph" presetSubtype="0" fill="hold" nodeType="withEffect">
                                  <p:stCondLst>
                                    <p:cond delay="2750"/>
                                  </p:stCondLst>
                                  <p:childTnLst>
                                    <p:animEffect transition="out" filter="fade">
                                      <p:cBhvr>
                                        <p:cTn id="30" dur="500" tmFilter="0, 0; .2, .5; .8, .5; 1, 0"/>
                                        <p:tgtEl>
                                          <p:spTgt spid="2070"/>
                                        </p:tgtEl>
                                      </p:cBhvr>
                                    </p:animEffect>
                                    <p:animScale>
                                      <p:cBhvr>
                                        <p:cTn id="31" dur="250" autoRev="1" fill="hold"/>
                                        <p:tgtEl>
                                          <p:spTgt spid="2070"/>
                                        </p:tgtEl>
                                      </p:cBhvr>
                                      <p:by x="105000" y="105000"/>
                                    </p:animScale>
                                  </p:childTnLst>
                                </p:cTn>
                              </p:par>
                              <p:par>
                                <p:cTn id="32" presetID="42" presetClass="entr" presetSubtype="0" fill="hold" grpId="0" nodeType="withEffect">
                                  <p:stCondLst>
                                    <p:cond delay="325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1000"/>
                                        <p:tgtEl>
                                          <p:spTgt spid="35"/>
                                        </p:tgtEl>
                                      </p:cBhvr>
                                    </p:animEffect>
                                    <p:anim calcmode="lin" valueType="num">
                                      <p:cBhvr>
                                        <p:cTn id="35" dur="1000" fill="hold"/>
                                        <p:tgtEl>
                                          <p:spTgt spid="35"/>
                                        </p:tgtEl>
                                        <p:attrNameLst>
                                          <p:attrName>ppt_x</p:attrName>
                                        </p:attrNameLst>
                                      </p:cBhvr>
                                      <p:tavLst>
                                        <p:tav tm="0">
                                          <p:val>
                                            <p:strVal val="#ppt_x"/>
                                          </p:val>
                                        </p:tav>
                                        <p:tav tm="100000">
                                          <p:val>
                                            <p:strVal val="#ppt_x"/>
                                          </p:val>
                                        </p:tav>
                                      </p:tavLst>
                                    </p:anim>
                                    <p:anim calcmode="lin" valueType="num">
                                      <p:cBhvr>
                                        <p:cTn id="36" dur="1000" fill="hold"/>
                                        <p:tgtEl>
                                          <p:spTgt spid="3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375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425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1000"/>
                                        <p:tgtEl>
                                          <p:spTgt spid="33"/>
                                        </p:tgtEl>
                                      </p:cBhvr>
                                    </p:animEffect>
                                    <p:anim calcmode="lin" valueType="num">
                                      <p:cBhvr>
                                        <p:cTn id="45" dur="1000" fill="hold"/>
                                        <p:tgtEl>
                                          <p:spTgt spid="33"/>
                                        </p:tgtEl>
                                        <p:attrNameLst>
                                          <p:attrName>ppt_x</p:attrName>
                                        </p:attrNameLst>
                                      </p:cBhvr>
                                      <p:tavLst>
                                        <p:tav tm="0">
                                          <p:val>
                                            <p:strVal val="#ppt_x"/>
                                          </p:val>
                                        </p:tav>
                                        <p:tav tm="100000">
                                          <p:val>
                                            <p:strVal val="#ppt_x"/>
                                          </p:val>
                                        </p:tav>
                                      </p:tavLst>
                                    </p:anim>
                                    <p:anim calcmode="lin" valueType="num">
                                      <p:cBhvr>
                                        <p:cTn id="46" dur="1000" fill="hold"/>
                                        <p:tgtEl>
                                          <p:spTgt spid="3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475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1000"/>
                                        <p:tgtEl>
                                          <p:spTgt spid="34"/>
                                        </p:tgtEl>
                                      </p:cBhvr>
                                    </p:animEffect>
                                    <p:anim calcmode="lin" valueType="num">
                                      <p:cBhvr>
                                        <p:cTn id="50" dur="1000" fill="hold"/>
                                        <p:tgtEl>
                                          <p:spTgt spid="34"/>
                                        </p:tgtEl>
                                        <p:attrNameLst>
                                          <p:attrName>ppt_x</p:attrName>
                                        </p:attrNameLst>
                                      </p:cBhvr>
                                      <p:tavLst>
                                        <p:tav tm="0">
                                          <p:val>
                                            <p:strVal val="#ppt_x"/>
                                          </p:val>
                                        </p:tav>
                                        <p:tav tm="100000">
                                          <p:val>
                                            <p:strVal val="#ppt_x"/>
                                          </p:val>
                                        </p:tav>
                                      </p:tavLst>
                                    </p:anim>
                                    <p:anim calcmode="lin" valueType="num">
                                      <p:cBhvr>
                                        <p:cTn id="5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p:bldP spid="33" grpId="0"/>
      <p:bldP spid="34" grpId="0"/>
      <p:bldP spid="35" grpId="0"/>
    </p:bldLst>
  </p:timing>
</p:sld>
</file>

<file path=ppt/slides/slide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43" name="矩形 42"/>
          <p:cNvSpPr/>
          <p:nvPr/>
        </p:nvSpPr>
        <p:spPr>
          <a:xfrm flipH="1">
            <a:off x="1" y="0"/>
            <a:ext cx="6038850" cy="6859588"/>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5972872" y="2526355"/>
            <a:ext cx="3798710" cy="467792"/>
            <a:chOff x="5972872" y="2526355"/>
            <a:chExt cx="3798710" cy="467792"/>
          </a:xfrm>
        </p:grpSpPr>
        <p:sp>
          <p:nvSpPr>
            <p:cNvPr id="44" name="矩形 43"/>
            <p:cNvSpPr/>
            <p:nvPr/>
          </p:nvSpPr>
          <p:spPr>
            <a:xfrm>
              <a:off x="5972872" y="2535618"/>
              <a:ext cx="3798710" cy="458529"/>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339259" y="2526355"/>
              <a:ext cx="1415772" cy="461665"/>
            </a:xfrm>
            <a:prstGeom prst="rect">
              <a:avLst/>
            </a:prstGeom>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rPr>
                <a:t>研究思路</a:t>
              </a:r>
              <a:endParaRPr lang="en-US" altLang="zh-CN">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5972872" y="3132692"/>
            <a:ext cx="3798711" cy="506220"/>
            <a:chOff x="5972872" y="3132692"/>
            <a:chExt cx="3798711" cy="506220"/>
          </a:xfrm>
        </p:grpSpPr>
        <p:sp>
          <p:nvSpPr>
            <p:cNvPr id="45" name="矩形 44"/>
            <p:cNvSpPr/>
            <p:nvPr/>
          </p:nvSpPr>
          <p:spPr>
            <a:xfrm>
              <a:off x="5972872" y="3132692"/>
              <a:ext cx="3798711" cy="458529"/>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6339259" y="3177247"/>
              <a:ext cx="1415772" cy="461665"/>
            </a:xfrm>
            <a:prstGeom prst="rect">
              <a:avLst/>
            </a:prstGeom>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rPr>
                <a:t>研究方案</a:t>
              </a:r>
              <a:endParaRPr lang="en-US" altLang="zh-CN">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5972871" y="3688209"/>
            <a:ext cx="3798711" cy="484408"/>
            <a:chOff x="5972871" y="3688209"/>
            <a:chExt cx="3798711" cy="484408"/>
          </a:xfrm>
        </p:grpSpPr>
        <p:sp>
          <p:nvSpPr>
            <p:cNvPr id="47" name="矩形 46"/>
            <p:cNvSpPr/>
            <p:nvPr/>
          </p:nvSpPr>
          <p:spPr>
            <a:xfrm>
              <a:off x="5972871" y="3714088"/>
              <a:ext cx="3798711" cy="458529"/>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6312190" y="3688209"/>
              <a:ext cx="2954655" cy="461665"/>
            </a:xfrm>
            <a:prstGeom prst="rect">
              <a:avLst/>
            </a:prstGeom>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rPr>
                <a:t>研究方案可行性论证</a:t>
              </a:r>
              <a:endParaRPr lang="en-US" altLang="zh-CN">
                <a:solidFill>
                  <a:schemeClr val="bg1"/>
                </a:solidFill>
                <a:latin typeface="微软雅黑" panose="020b0503020204020204" pitchFamily="34" charset="-122"/>
                <a:ea typeface="微软雅黑" panose="020b0503020204020204" pitchFamily="34" charset="-122"/>
              </a:endParaRPr>
            </a:p>
          </p:txBody>
        </p:sp>
      </p:grpSp>
      <p:pic>
        <p:nvPicPr>
          <p:cNvPr id="61" name="图片 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1383" y="272199"/>
            <a:ext cx="3609100" cy="1069363"/>
          </a:xfrm>
          <a:prstGeom prst="rect">
            <a:avLst/>
          </a:prstGeom>
        </p:spPr>
      </p:pic>
      <p:grpSp>
        <p:nvGrpSpPr>
          <p:cNvPr id="2" name="组合 1"/>
          <p:cNvGrpSpPr/>
          <p:nvPr/>
        </p:nvGrpSpPr>
        <p:grpSpPr>
          <a:xfrm>
            <a:off x="1840426" y="1937795"/>
            <a:ext cx="2448839" cy="2448839"/>
            <a:chOff x="1840426" y="1937795"/>
            <a:chExt cx="2448839" cy="2448839"/>
          </a:xfrm>
        </p:grpSpPr>
        <p:sp>
          <p:nvSpPr>
            <p:cNvPr id="51" name="椭圆 50"/>
            <p:cNvSpPr/>
            <p:nvPr/>
          </p:nvSpPr>
          <p:spPr>
            <a:xfrm>
              <a:off x="1840426" y="1937795"/>
              <a:ext cx="2448839" cy="24488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944207" y="2041575"/>
              <a:ext cx="2241280" cy="224128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标题 4"/>
            <p:cNvSpPr txBox="1"/>
            <p:nvPr/>
          </p:nvSpPr>
          <p:spPr>
            <a:xfrm>
              <a:off x="1863445" y="3562705"/>
              <a:ext cx="2376814" cy="473594"/>
            </a:xfrm>
            <a:prstGeom prst="rect">
              <a:avLst/>
            </a:prstGeom>
          </p:spPr>
          <p:txBody>
            <a:bodyPr vert="horz" lIns="91461" tIns="45731" rIns="91461" bIns="4573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FCB00F"/>
                  </a:solidFill>
                  <a:latin typeface="微软雅黑" panose="020b0503020204020204" pitchFamily="34" charset="-122"/>
                  <a:ea typeface="微软雅黑" panose="020b0503020204020204" pitchFamily="34" charset="-122"/>
                </a:rPr>
                <a:t>第二章</a:t>
              </a:r>
            </a:p>
          </p:txBody>
        </p:sp>
        <p:sp>
          <p:nvSpPr>
            <p:cNvPr id="46" name="Freeform 12"/>
            <p:cNvSpPr>
              <a:spLocks noEditPoints="1"/>
            </p:cNvSpPr>
            <p:nvPr/>
          </p:nvSpPr>
          <p:spPr bwMode="auto">
            <a:xfrm>
              <a:off x="2508040" y="2273632"/>
              <a:ext cx="1015607" cy="1085493"/>
            </a:xfrm>
            <a:custGeom>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rgbClr val="FCB00F"/>
            </a:solidFill>
            <a:ln>
              <a:noFill/>
            </a:ln>
          </p:spPr>
          <p:txBody>
            <a:bodyPr vert="horz" wrap="square" lIns="91461" tIns="45731" rIns="91461" bIns="45731" numCol="1" anchor="t" anchorCtr="0" compatLnSpc="1"/>
            <a:lstStyle/>
            <a:p>
              <a:endParaRPr lang="zh-CN" altLang="en-US"/>
            </a:p>
          </p:txBody>
        </p:sp>
      </p:grpSp>
      <p:sp>
        <p:nvSpPr>
          <p:cNvPr id="5" name="文本框 4"/>
          <p:cNvSpPr txBox="1"/>
          <p:nvPr/>
        </p:nvSpPr>
        <p:spPr>
          <a:xfrm>
            <a:off x="870470" y="4754011"/>
            <a:ext cx="4494578" cy="831189"/>
          </a:xfrm>
          <a:prstGeom prst="rect">
            <a:avLst/>
          </a:prstGeom>
          <a:noFill/>
        </p:spPr>
        <p:txBody>
          <a:bodyPr wrap="none" rtlCol="0">
            <a:spAutoFit/>
          </a:bodyPr>
          <a:lstStyle/>
          <a:p>
            <a:pPr algn="ctr"/>
            <a:r>
              <a:rPr lang="zh-CN" altLang="en-US" sz="4800" b="1">
                <a:solidFill>
                  <a:schemeClr val="bg1"/>
                </a:solidFill>
                <a:latin typeface="微软雅黑" panose="020b0503020204020204" pitchFamily="34" charset="-122"/>
                <a:ea typeface="微软雅黑" panose="020b0503020204020204" pitchFamily="34" charset="-122"/>
              </a:rPr>
              <a:t>研究方法与思路</a:t>
            </a:r>
          </a:p>
        </p:txBody>
      </p:sp>
    </p:spTree>
  </p:cSld>
  <p:clrMapOvr>
    <a:masterClrMapping/>
  </p:clrMapOvr>
  <mc:AlternateContent xmlns:mc="http://schemas.openxmlformats.org/markup-compatibility/2006">
    <mc:Choice xmlns:p14="http://schemas.microsoft.com/office/powerpoint/2010/main" Requires="p14">
      <p:transition spd="slow" advClick="0" advTm="5000" p14:dur="16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randombar(horizontal)">
                                      <p:cBhvr>
                                        <p:cTn id="7" dur="500"/>
                                        <p:tgtEl>
                                          <p:spTgt spid="43"/>
                                        </p:tgtEl>
                                      </p:cBhvr>
                                    </p:animEffect>
                                  </p:childTnLst>
                                </p:cTn>
                              </p:par>
                              <p:par>
                                <p:cTn id="8" presetID="23" presetClass="entr" presetSubtype="16"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childTnLst>
                                </p:cTn>
                              </p:par>
                              <p:par>
                                <p:cTn id="12" presetID="42" presetClass="entr" presetSubtype="0"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100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1000"/>
                                        <p:tgtEl>
                                          <p:spTgt spid="61"/>
                                        </p:tgtEl>
                                      </p:cBhvr>
                                    </p:animEffect>
                                    <p:anim calcmode="lin" valueType="num">
                                      <p:cBhvr>
                                        <p:cTn id="20" dur="1000" fill="hold"/>
                                        <p:tgtEl>
                                          <p:spTgt spid="61"/>
                                        </p:tgtEl>
                                        <p:attrNameLst>
                                          <p:attrName>ppt_x</p:attrName>
                                        </p:attrNameLst>
                                      </p:cBhvr>
                                      <p:tavLst>
                                        <p:tav tm="0">
                                          <p:val>
                                            <p:strVal val="#ppt_x"/>
                                          </p:val>
                                        </p:tav>
                                        <p:tav tm="100000">
                                          <p:val>
                                            <p:strVal val="#ppt_x"/>
                                          </p:val>
                                        </p:tav>
                                      </p:tavLst>
                                    </p:anim>
                                    <p:anim calcmode="lin" valueType="num">
                                      <p:cBhvr>
                                        <p:cTn id="21" dur="1000" fill="hold"/>
                                        <p:tgtEl>
                                          <p:spTgt spid="61"/>
                                        </p:tgtEl>
                                        <p:attrNameLst>
                                          <p:attrName>ppt_y</p:attrName>
                                        </p:attrNameLst>
                                      </p:cBhvr>
                                      <p:tavLst>
                                        <p:tav tm="0">
                                          <p:val>
                                            <p:strVal val="#ppt_y-.1"/>
                                          </p:val>
                                        </p:tav>
                                        <p:tav tm="100000">
                                          <p:val>
                                            <p:strVal val="#ppt_y"/>
                                          </p:val>
                                        </p:tav>
                                      </p:tavLst>
                                    </p:anim>
                                  </p:childTnLst>
                                </p:cTn>
                              </p:par>
                              <p:par>
                                <p:cTn id="22" presetID="2" presetClass="entr" presetSubtype="2" fill="hold" nodeType="withEffect">
                                  <p:stCondLst>
                                    <p:cond delay="150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750" fill="hold"/>
                                        <p:tgtEl>
                                          <p:spTgt spid="3"/>
                                        </p:tgtEl>
                                        <p:attrNameLst>
                                          <p:attrName>ppt_x</p:attrName>
                                        </p:attrNameLst>
                                      </p:cBhvr>
                                      <p:tavLst>
                                        <p:tav tm="0">
                                          <p:val>
                                            <p:strVal val="1+#ppt_w/2"/>
                                          </p:val>
                                        </p:tav>
                                        <p:tav tm="100000">
                                          <p:val>
                                            <p:strVal val="#ppt_x"/>
                                          </p:val>
                                        </p:tav>
                                      </p:tavLst>
                                    </p:anim>
                                    <p:anim calcmode="lin" valueType="num">
                                      <p:cBhvr additive="base">
                                        <p:cTn id="25" dur="750" fill="hold"/>
                                        <p:tgtEl>
                                          <p:spTgt spid="3"/>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200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750" fill="hold"/>
                                        <p:tgtEl>
                                          <p:spTgt spid="4"/>
                                        </p:tgtEl>
                                        <p:attrNameLst>
                                          <p:attrName>ppt_x</p:attrName>
                                        </p:attrNameLst>
                                      </p:cBhvr>
                                      <p:tavLst>
                                        <p:tav tm="0">
                                          <p:val>
                                            <p:strVal val="1+#ppt_w/2"/>
                                          </p:val>
                                        </p:tav>
                                        <p:tav tm="100000">
                                          <p:val>
                                            <p:strVal val="#ppt_x"/>
                                          </p:val>
                                        </p:tav>
                                      </p:tavLst>
                                    </p:anim>
                                    <p:anim calcmode="lin" valueType="num">
                                      <p:cBhvr additive="base">
                                        <p:cTn id="29" dur="750" fill="hold"/>
                                        <p:tgtEl>
                                          <p:spTgt spid="4"/>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250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750" fill="hold"/>
                                        <p:tgtEl>
                                          <p:spTgt spid="6"/>
                                        </p:tgtEl>
                                        <p:attrNameLst>
                                          <p:attrName>ppt_x</p:attrName>
                                        </p:attrNameLst>
                                      </p:cBhvr>
                                      <p:tavLst>
                                        <p:tav tm="0">
                                          <p:val>
                                            <p:strVal val="1+#ppt_w/2"/>
                                          </p:val>
                                        </p:tav>
                                        <p:tav tm="100000">
                                          <p:val>
                                            <p:strVal val="#ppt_x"/>
                                          </p:val>
                                        </p:tav>
                                      </p:tavLst>
                                    </p:anim>
                                    <p:anim calcmode="lin" valueType="num">
                                      <p:cBhvr additive="base">
                                        <p:cTn id="3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 grpId="0"/>
    </p:bldLst>
  </p:timing>
</p:sld>
</file>

<file path=ppt/tags/tag1.xml><?xml version="1.0" encoding="utf-8"?>
<p:tagLst xmlns:p="http://schemas.openxmlformats.org/presentationml/2006/main">
  <p:tag name="AS_NET" val="2.0.50727.5485"/>
  <p:tag name="AS_OS" val="Microsoft Windows NT 6.1.7601 Service Pack 1"/>
  <p:tag name="AS_RELEASE_DATE" val="2018.04.09"/>
  <p:tag name="AS_TITLE" val="Aspose.Slides for .NET 2.0"/>
  <p:tag name="AS_VERSION" val="18.4"/>
</p:tagLst>
</file>

<file path=ppt/theme/theme1.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DA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Manager>风云办公</Manager>
  <Company>上海剑姬网络科技有限公司</Company>
  <PresentationFormat>自定义</PresentationFormat>
  <Paragraphs>226</Paragraphs>
  <Slides>30</Slides>
  <Notes>30</Notes>
  <TotalTime>0</TotalTime>
  <HiddenSlides>0</HiddenSlides>
  <MMClips>1</MMClips>
  <ScaleCrop>0</ScaleCrop>
  <HeadingPairs>
    <vt:vector baseType="variant" size="4">
      <vt:variant>
        <vt:lpstr>Theme</vt:lpstr>
      </vt:variant>
      <vt:variant>
        <vt:i4>1</vt:i4>
      </vt:variant>
      <vt:variant>
        <vt:lpstr>Slide Titles</vt:lpstr>
      </vt:variant>
      <vt:variant>
        <vt:i4>30</vt:i4>
      </vt:variant>
    </vt:vector>
  </HeadingPairs>
  <TitlesOfParts>
    <vt:vector baseType="lpstr" size="31">
      <vt:lpstr>Office 主题​​</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LinksUpToDate>0</LinksUpToDate>
  <SharedDoc>0</SharedDoc>
  <HyperlinksChanged>0</HyperlinksChanged>
  <Application>Aspose.Slides for .NET</Application>
  <AppVersion>18.0400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风云办公PPT模板</dc:title>
  <dc:creator>风云办公</dc:creator>
  <dc:description>风云办公 http://www.ppt118.com</dc:description>
  <cp:keywords>风云办公</cp:keywords>
  <cp:lastModifiedBy>风云办公</cp:lastModifiedBy>
  <cp:revision>40</cp:revision>
  <dcterms:created xsi:type="dcterms:W3CDTF">2014-08-23T07:50:00Z</dcterms:created>
  <dcterms:modified xsi:type="dcterms:W3CDTF">2018-11-09T21:56:43Z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KSOProductBuildVer">
    <vt:lpwstr>2052-10.1.0.6260</vt:lpwstr>
  </property>
</Properties>
</file>